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77" r:id="rId5"/>
    <p:sldId id="272" r:id="rId6"/>
    <p:sldId id="273" r:id="rId7"/>
    <p:sldId id="274" r:id="rId8"/>
    <p:sldId id="269" r:id="rId9"/>
    <p:sldId id="278" r:id="rId10"/>
    <p:sldId id="270" r:id="rId11"/>
    <p:sldId id="257" r:id="rId12"/>
    <p:sldId id="271" r:id="rId13"/>
    <p:sldId id="259" r:id="rId14"/>
    <p:sldId id="260" r:id="rId15"/>
    <p:sldId id="264" r:id="rId16"/>
    <p:sldId id="275" r:id="rId17"/>
    <p:sldId id="279" r:id="rId18"/>
    <p:sldId id="266" r:id="rId19"/>
    <p:sldId id="26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64D62-ADDD-403B-AC18-E5D720EB701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F16CB4BD-5B4D-46C9-BED8-9E841E0845FF}">
      <dgm:prSet custT="1"/>
      <dgm:spPr/>
      <dgm:t>
        <a:bodyPr/>
        <a:lstStyle/>
        <a:p>
          <a:pPr rtl="0"/>
          <a:r>
            <a:rPr lang="pt-BR" sz="3200" dirty="0" smtClean="0">
              <a:solidFill>
                <a:schemeClr val="tx1"/>
              </a:solidFill>
            </a:rPr>
            <a:t>A esperança de vida ao nascer em 2016 é de 77 anos.</a:t>
          </a:r>
          <a:endParaRPr lang="pt-BR" sz="3200" dirty="0">
            <a:solidFill>
              <a:schemeClr val="tx1"/>
            </a:solidFill>
          </a:endParaRPr>
        </a:p>
      </dgm:t>
    </dgm:pt>
    <dgm:pt modelId="{014B691D-0F62-4172-9440-4434AB1C1AD9}" type="parTrans" cxnId="{410239CD-BCB7-4841-99D8-40E70CC9CA99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EB6C9B60-F05D-4981-AB3F-735BB68375A4}" type="sibTrans" cxnId="{410239CD-BCB7-4841-99D8-40E70CC9CA99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72CFE112-6A8E-4164-A5AA-2C126B17AD80}">
      <dgm:prSet custT="1"/>
      <dgm:spPr/>
      <dgm:t>
        <a:bodyPr/>
        <a:lstStyle/>
        <a:p>
          <a:pPr rtl="0"/>
          <a:r>
            <a:rPr lang="pt-BR" sz="3200" dirty="0" smtClean="0">
              <a:solidFill>
                <a:schemeClr val="tx1"/>
              </a:solidFill>
            </a:rPr>
            <a:t>Vou trabalhar até quando?</a:t>
          </a:r>
          <a:endParaRPr lang="pt-BR" sz="3200" dirty="0">
            <a:solidFill>
              <a:schemeClr val="tx1"/>
            </a:solidFill>
          </a:endParaRPr>
        </a:p>
      </dgm:t>
    </dgm:pt>
    <dgm:pt modelId="{9201C5DB-3ACE-4B4A-B068-00B199EC0427}" type="parTrans" cxnId="{6D19AD02-134B-40C1-9419-5F41F5D6682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83E5A8AE-9E31-4C0E-8FE9-9DD13DFE90D7}" type="sibTrans" cxnId="{6D19AD02-134B-40C1-9419-5F41F5D6682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FF233BF2-4A15-4E95-A977-B3E60C4C19AD}">
      <dgm:prSet custT="1"/>
      <dgm:spPr/>
      <dgm:t>
        <a:bodyPr/>
        <a:lstStyle/>
        <a:p>
          <a:pPr rtl="0"/>
          <a:r>
            <a:rPr lang="pt-BR" sz="3200" dirty="0" smtClean="0">
              <a:solidFill>
                <a:schemeClr val="tx1"/>
              </a:solidFill>
            </a:rPr>
            <a:t>O que significa aposentadoria?</a:t>
          </a:r>
          <a:endParaRPr lang="pt-BR" sz="3200" dirty="0">
            <a:solidFill>
              <a:schemeClr val="tx1"/>
            </a:solidFill>
          </a:endParaRPr>
        </a:p>
      </dgm:t>
    </dgm:pt>
    <dgm:pt modelId="{050F06B3-22C2-4092-8FDC-187098570AE7}" type="parTrans" cxnId="{8FD230A3-A027-4D2D-9565-90FF545C94B4}">
      <dgm:prSet/>
      <dgm:spPr/>
    </dgm:pt>
    <dgm:pt modelId="{A118976D-B817-4EA5-8A68-54B4A96AB76C}" type="sibTrans" cxnId="{8FD230A3-A027-4D2D-9565-90FF545C94B4}">
      <dgm:prSet/>
      <dgm:spPr/>
    </dgm:pt>
    <dgm:pt modelId="{90073894-565F-47F0-9DAC-2372CD063B00}" type="pres">
      <dgm:prSet presAssocID="{68F64D62-ADDD-403B-AC18-E5D720EB70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DD12F3-C28D-4F87-8FBC-B068E6520802}" type="pres">
      <dgm:prSet presAssocID="{F16CB4BD-5B4D-46C9-BED8-9E841E0845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D837ED-50CB-4251-B2DA-B4436C5D14DD}" type="pres">
      <dgm:prSet presAssocID="{EB6C9B60-F05D-4981-AB3F-735BB68375A4}" presName="spacer" presStyleCnt="0"/>
      <dgm:spPr/>
    </dgm:pt>
    <dgm:pt modelId="{36551C64-82D5-43F3-A5EB-B7236CB2D8D1}" type="pres">
      <dgm:prSet presAssocID="{72CFE112-6A8E-4164-A5AA-2C126B17AD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1FD1A-D5A0-45FB-918C-DFEAD9BA6501}" type="pres">
      <dgm:prSet presAssocID="{83E5A8AE-9E31-4C0E-8FE9-9DD13DFE90D7}" presName="spacer" presStyleCnt="0"/>
      <dgm:spPr/>
    </dgm:pt>
    <dgm:pt modelId="{3B29EE21-B136-4DBB-A842-F7BF151E877F}" type="pres">
      <dgm:prSet presAssocID="{FF233BF2-4A15-4E95-A977-B3E60C4C19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2E4749-6B19-47D1-A134-C3AC765FB4D3}" type="presOf" srcId="{FF233BF2-4A15-4E95-A977-B3E60C4C19AD}" destId="{3B29EE21-B136-4DBB-A842-F7BF151E877F}" srcOrd="0" destOrd="0" presId="urn:microsoft.com/office/officeart/2005/8/layout/vList2"/>
    <dgm:cxn modelId="{8FD230A3-A027-4D2D-9565-90FF545C94B4}" srcId="{68F64D62-ADDD-403B-AC18-E5D720EB701A}" destId="{FF233BF2-4A15-4E95-A977-B3E60C4C19AD}" srcOrd="2" destOrd="0" parTransId="{050F06B3-22C2-4092-8FDC-187098570AE7}" sibTransId="{A118976D-B817-4EA5-8A68-54B4A96AB76C}"/>
    <dgm:cxn modelId="{07818F30-C8CE-4F32-8A06-26B7A2D04603}" type="presOf" srcId="{72CFE112-6A8E-4164-A5AA-2C126B17AD80}" destId="{36551C64-82D5-43F3-A5EB-B7236CB2D8D1}" srcOrd="0" destOrd="0" presId="urn:microsoft.com/office/officeart/2005/8/layout/vList2"/>
    <dgm:cxn modelId="{C0C27EB4-98B5-4001-BED9-1A18FC5071E2}" type="presOf" srcId="{F16CB4BD-5B4D-46C9-BED8-9E841E0845FF}" destId="{A8DD12F3-C28D-4F87-8FBC-B068E6520802}" srcOrd="0" destOrd="0" presId="urn:microsoft.com/office/officeart/2005/8/layout/vList2"/>
    <dgm:cxn modelId="{CC409CAF-62F6-4D6A-962A-65DD441913E1}" type="presOf" srcId="{68F64D62-ADDD-403B-AC18-E5D720EB701A}" destId="{90073894-565F-47F0-9DAC-2372CD063B00}" srcOrd="0" destOrd="0" presId="urn:microsoft.com/office/officeart/2005/8/layout/vList2"/>
    <dgm:cxn modelId="{410239CD-BCB7-4841-99D8-40E70CC9CA99}" srcId="{68F64D62-ADDD-403B-AC18-E5D720EB701A}" destId="{F16CB4BD-5B4D-46C9-BED8-9E841E0845FF}" srcOrd="0" destOrd="0" parTransId="{014B691D-0F62-4172-9440-4434AB1C1AD9}" sibTransId="{EB6C9B60-F05D-4981-AB3F-735BB68375A4}"/>
    <dgm:cxn modelId="{6D19AD02-134B-40C1-9419-5F41F5D66827}" srcId="{68F64D62-ADDD-403B-AC18-E5D720EB701A}" destId="{72CFE112-6A8E-4164-A5AA-2C126B17AD80}" srcOrd="1" destOrd="0" parTransId="{9201C5DB-3ACE-4B4A-B068-00B199EC0427}" sibTransId="{83E5A8AE-9E31-4C0E-8FE9-9DD13DFE90D7}"/>
    <dgm:cxn modelId="{61BFA9F7-FC1D-4FF6-8EBA-85B41DD9CE54}" type="presParOf" srcId="{90073894-565F-47F0-9DAC-2372CD063B00}" destId="{A8DD12F3-C28D-4F87-8FBC-B068E6520802}" srcOrd="0" destOrd="0" presId="urn:microsoft.com/office/officeart/2005/8/layout/vList2"/>
    <dgm:cxn modelId="{41434016-73D9-4824-A02F-0361DE667A25}" type="presParOf" srcId="{90073894-565F-47F0-9DAC-2372CD063B00}" destId="{6DD837ED-50CB-4251-B2DA-B4436C5D14DD}" srcOrd="1" destOrd="0" presId="urn:microsoft.com/office/officeart/2005/8/layout/vList2"/>
    <dgm:cxn modelId="{5DB18375-7866-40CC-90BD-6F6D93F72522}" type="presParOf" srcId="{90073894-565F-47F0-9DAC-2372CD063B00}" destId="{36551C64-82D5-43F3-A5EB-B7236CB2D8D1}" srcOrd="2" destOrd="0" presId="urn:microsoft.com/office/officeart/2005/8/layout/vList2"/>
    <dgm:cxn modelId="{E5B2DCC3-0E0E-4173-A6A0-3A0EFE7F541E}" type="presParOf" srcId="{90073894-565F-47F0-9DAC-2372CD063B00}" destId="{AEF1FD1A-D5A0-45FB-918C-DFEAD9BA6501}" srcOrd="3" destOrd="0" presId="urn:microsoft.com/office/officeart/2005/8/layout/vList2"/>
    <dgm:cxn modelId="{3B4C3C86-CADD-4314-9AEF-DFA7C0FCDD10}" type="presParOf" srcId="{90073894-565F-47F0-9DAC-2372CD063B00}" destId="{3B29EE21-B136-4DBB-A842-F7BF151E87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6D5C2A-8E42-4C71-88B6-DCC9DC6753B5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EEA97A7-0FF6-4D09-8530-4ABE62212634}">
      <dgm:prSet custT="1"/>
      <dgm:spPr/>
      <dgm:t>
        <a:bodyPr/>
        <a:lstStyle/>
        <a:p>
          <a:pPr rtl="0"/>
          <a:r>
            <a:rPr lang="pt-BR" sz="2800" dirty="0" smtClean="0"/>
            <a:t>Como FAZER?</a:t>
          </a:r>
          <a:endParaRPr lang="pt-BR" sz="2800" dirty="0"/>
        </a:p>
      </dgm:t>
    </dgm:pt>
    <dgm:pt modelId="{151D3624-9B67-4BCA-A08B-CB594ACE7620}" type="parTrans" cxnId="{7011D54C-FDBE-4FC4-8899-E0C650871B59}">
      <dgm:prSet/>
      <dgm:spPr/>
      <dgm:t>
        <a:bodyPr/>
        <a:lstStyle/>
        <a:p>
          <a:endParaRPr lang="pt-BR" sz="2400"/>
        </a:p>
      </dgm:t>
    </dgm:pt>
    <dgm:pt modelId="{BE028388-0538-49C5-9F7C-E59BBBAABFBC}" type="sibTrans" cxnId="{7011D54C-FDBE-4FC4-8899-E0C650871B59}">
      <dgm:prSet/>
      <dgm:spPr/>
      <dgm:t>
        <a:bodyPr/>
        <a:lstStyle/>
        <a:p>
          <a:endParaRPr lang="pt-BR" sz="2400"/>
        </a:p>
      </dgm:t>
    </dgm:pt>
    <dgm:pt modelId="{0F03F702-2918-4F30-91F5-DE0967D7241B}">
      <dgm:prSet custT="1"/>
      <dgm:spPr/>
      <dgm:t>
        <a:bodyPr/>
        <a:lstStyle/>
        <a:p>
          <a:pPr rtl="0"/>
          <a:r>
            <a:rPr lang="pt-BR" sz="2800" dirty="0" smtClean="0"/>
            <a:t>Onde buscar?</a:t>
          </a:r>
          <a:endParaRPr lang="pt-BR" sz="2800" dirty="0"/>
        </a:p>
      </dgm:t>
    </dgm:pt>
    <dgm:pt modelId="{DBA68A3E-A957-44D2-B3F5-EDED12145D16}" type="parTrans" cxnId="{85F34E2C-1FA6-4C72-8C65-5C8374677C3D}">
      <dgm:prSet/>
      <dgm:spPr/>
      <dgm:t>
        <a:bodyPr/>
        <a:lstStyle/>
        <a:p>
          <a:endParaRPr lang="pt-BR" sz="2400"/>
        </a:p>
      </dgm:t>
    </dgm:pt>
    <dgm:pt modelId="{C00EFDA7-75D8-4EA9-9DB3-23E7680DFF7D}" type="sibTrans" cxnId="{85F34E2C-1FA6-4C72-8C65-5C8374677C3D}">
      <dgm:prSet/>
      <dgm:spPr/>
      <dgm:t>
        <a:bodyPr/>
        <a:lstStyle/>
        <a:p>
          <a:endParaRPr lang="pt-BR" sz="2400"/>
        </a:p>
      </dgm:t>
    </dgm:pt>
    <dgm:pt modelId="{D723A132-8674-4BE7-9292-36FA94208F56}">
      <dgm:prSet custT="1"/>
      <dgm:spPr/>
      <dgm:t>
        <a:bodyPr/>
        <a:lstStyle/>
        <a:p>
          <a:pPr rtl="0"/>
          <a:r>
            <a:rPr lang="pt-BR" sz="2800" dirty="0" smtClean="0"/>
            <a:t>Qual o melhor momento?</a:t>
          </a:r>
          <a:endParaRPr lang="pt-BR" sz="2800" dirty="0"/>
        </a:p>
      </dgm:t>
    </dgm:pt>
    <dgm:pt modelId="{172F6068-C6DC-4724-86E6-6FE221F0F918}" type="parTrans" cxnId="{63AC23E0-6575-460D-9B55-15D1ABE0BFAC}">
      <dgm:prSet/>
      <dgm:spPr/>
      <dgm:t>
        <a:bodyPr/>
        <a:lstStyle/>
        <a:p>
          <a:endParaRPr lang="pt-BR" sz="2400"/>
        </a:p>
      </dgm:t>
    </dgm:pt>
    <dgm:pt modelId="{048FF2A3-C6B5-4C9F-8DEC-FFFFE15BD4DC}" type="sibTrans" cxnId="{63AC23E0-6575-460D-9B55-15D1ABE0BFAC}">
      <dgm:prSet/>
      <dgm:spPr/>
      <dgm:t>
        <a:bodyPr/>
        <a:lstStyle/>
        <a:p>
          <a:endParaRPr lang="pt-BR" sz="2400"/>
        </a:p>
      </dgm:t>
    </dgm:pt>
    <dgm:pt modelId="{644A9384-75A4-4371-8FE3-9186C24D85BB}" type="pres">
      <dgm:prSet presAssocID="{646D5C2A-8E42-4C71-88B6-DCC9DC6753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6A9A97-2735-4A3E-9EA4-4B35F043DE6B}" type="pres">
      <dgm:prSet presAssocID="{1EEA97A7-0FF6-4D09-8530-4ABE62212634}" presName="circ1" presStyleLbl="vennNode1" presStyleIdx="0" presStyleCnt="3"/>
      <dgm:spPr/>
      <dgm:t>
        <a:bodyPr/>
        <a:lstStyle/>
        <a:p>
          <a:endParaRPr lang="pt-BR"/>
        </a:p>
      </dgm:t>
    </dgm:pt>
    <dgm:pt modelId="{F658EB2A-0680-4348-89B7-45CD560DE148}" type="pres">
      <dgm:prSet presAssocID="{1EEA97A7-0FF6-4D09-8530-4ABE622126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C8AAE8-E7E2-4817-A031-D809582D6A12}" type="pres">
      <dgm:prSet presAssocID="{0F03F702-2918-4F30-91F5-DE0967D7241B}" presName="circ2" presStyleLbl="vennNode1" presStyleIdx="1" presStyleCnt="3"/>
      <dgm:spPr/>
      <dgm:t>
        <a:bodyPr/>
        <a:lstStyle/>
        <a:p>
          <a:endParaRPr lang="pt-BR"/>
        </a:p>
      </dgm:t>
    </dgm:pt>
    <dgm:pt modelId="{17C4A172-F8FE-4C1B-BB69-F7277D5F1819}" type="pres">
      <dgm:prSet presAssocID="{0F03F702-2918-4F30-91F5-DE0967D724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4D58FC-07F1-46E5-821C-69E0A2C1F53E}" type="pres">
      <dgm:prSet presAssocID="{D723A132-8674-4BE7-9292-36FA94208F56}" presName="circ3" presStyleLbl="vennNode1" presStyleIdx="2" presStyleCnt="3"/>
      <dgm:spPr/>
      <dgm:t>
        <a:bodyPr/>
        <a:lstStyle/>
        <a:p>
          <a:endParaRPr lang="pt-BR"/>
        </a:p>
      </dgm:t>
    </dgm:pt>
    <dgm:pt modelId="{767D0636-C4C6-44F1-A3FC-51F7883E991F}" type="pres">
      <dgm:prSet presAssocID="{D723A132-8674-4BE7-9292-36FA94208F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AC23E0-6575-460D-9B55-15D1ABE0BFAC}" srcId="{646D5C2A-8E42-4C71-88B6-DCC9DC6753B5}" destId="{D723A132-8674-4BE7-9292-36FA94208F56}" srcOrd="2" destOrd="0" parTransId="{172F6068-C6DC-4724-86E6-6FE221F0F918}" sibTransId="{048FF2A3-C6B5-4C9F-8DEC-FFFFE15BD4DC}"/>
    <dgm:cxn modelId="{85F34E2C-1FA6-4C72-8C65-5C8374677C3D}" srcId="{646D5C2A-8E42-4C71-88B6-DCC9DC6753B5}" destId="{0F03F702-2918-4F30-91F5-DE0967D7241B}" srcOrd="1" destOrd="0" parTransId="{DBA68A3E-A957-44D2-B3F5-EDED12145D16}" sibTransId="{C00EFDA7-75D8-4EA9-9DB3-23E7680DFF7D}"/>
    <dgm:cxn modelId="{85993E0C-A8C5-4FBD-94AB-31D0ED9C977C}" type="presOf" srcId="{1EEA97A7-0FF6-4D09-8530-4ABE62212634}" destId="{456A9A97-2735-4A3E-9EA4-4B35F043DE6B}" srcOrd="0" destOrd="0" presId="urn:microsoft.com/office/officeart/2005/8/layout/venn1"/>
    <dgm:cxn modelId="{8D8EE07F-8604-4233-9803-6FE8EDEAC375}" type="presOf" srcId="{1EEA97A7-0FF6-4D09-8530-4ABE62212634}" destId="{F658EB2A-0680-4348-89B7-45CD560DE148}" srcOrd="1" destOrd="0" presId="urn:microsoft.com/office/officeart/2005/8/layout/venn1"/>
    <dgm:cxn modelId="{95B8FDA7-9706-4A8A-B0C3-06485265A0F7}" type="presOf" srcId="{646D5C2A-8E42-4C71-88B6-DCC9DC6753B5}" destId="{644A9384-75A4-4371-8FE3-9186C24D85BB}" srcOrd="0" destOrd="0" presId="urn:microsoft.com/office/officeart/2005/8/layout/venn1"/>
    <dgm:cxn modelId="{25ACD9D0-43A4-4380-97BE-5A4751669FE6}" type="presOf" srcId="{0F03F702-2918-4F30-91F5-DE0967D7241B}" destId="{17C4A172-F8FE-4C1B-BB69-F7277D5F1819}" srcOrd="1" destOrd="0" presId="urn:microsoft.com/office/officeart/2005/8/layout/venn1"/>
    <dgm:cxn modelId="{7920F485-C2B8-4424-BF8D-1F5DC0E93104}" type="presOf" srcId="{D723A132-8674-4BE7-9292-36FA94208F56}" destId="{767D0636-C4C6-44F1-A3FC-51F7883E991F}" srcOrd="1" destOrd="0" presId="urn:microsoft.com/office/officeart/2005/8/layout/venn1"/>
    <dgm:cxn modelId="{5EDE9A3A-7DF2-4BD3-94E4-A787A534F884}" type="presOf" srcId="{D723A132-8674-4BE7-9292-36FA94208F56}" destId="{7C4D58FC-07F1-46E5-821C-69E0A2C1F53E}" srcOrd="0" destOrd="0" presId="urn:microsoft.com/office/officeart/2005/8/layout/venn1"/>
    <dgm:cxn modelId="{15433DCC-A136-42FE-A463-825817F16771}" type="presOf" srcId="{0F03F702-2918-4F30-91F5-DE0967D7241B}" destId="{A9C8AAE8-E7E2-4817-A031-D809582D6A12}" srcOrd="0" destOrd="0" presId="urn:microsoft.com/office/officeart/2005/8/layout/venn1"/>
    <dgm:cxn modelId="{7011D54C-FDBE-4FC4-8899-E0C650871B59}" srcId="{646D5C2A-8E42-4C71-88B6-DCC9DC6753B5}" destId="{1EEA97A7-0FF6-4D09-8530-4ABE62212634}" srcOrd="0" destOrd="0" parTransId="{151D3624-9B67-4BCA-A08B-CB594ACE7620}" sibTransId="{BE028388-0538-49C5-9F7C-E59BBBAABFBC}"/>
    <dgm:cxn modelId="{112D6832-3AD3-42B0-BDFB-746940496BFC}" type="presParOf" srcId="{644A9384-75A4-4371-8FE3-9186C24D85BB}" destId="{456A9A97-2735-4A3E-9EA4-4B35F043DE6B}" srcOrd="0" destOrd="0" presId="urn:microsoft.com/office/officeart/2005/8/layout/venn1"/>
    <dgm:cxn modelId="{F1377589-89BE-4C36-A08B-D11EF65AFDD4}" type="presParOf" srcId="{644A9384-75A4-4371-8FE3-9186C24D85BB}" destId="{F658EB2A-0680-4348-89B7-45CD560DE148}" srcOrd="1" destOrd="0" presId="urn:microsoft.com/office/officeart/2005/8/layout/venn1"/>
    <dgm:cxn modelId="{12C5E866-29A1-45BA-8B5B-4396F167CAEC}" type="presParOf" srcId="{644A9384-75A4-4371-8FE3-9186C24D85BB}" destId="{A9C8AAE8-E7E2-4817-A031-D809582D6A12}" srcOrd="2" destOrd="0" presId="urn:microsoft.com/office/officeart/2005/8/layout/venn1"/>
    <dgm:cxn modelId="{5018D57A-8E63-4A68-BB68-425E34D1EE64}" type="presParOf" srcId="{644A9384-75A4-4371-8FE3-9186C24D85BB}" destId="{17C4A172-F8FE-4C1B-BB69-F7277D5F1819}" srcOrd="3" destOrd="0" presId="urn:microsoft.com/office/officeart/2005/8/layout/venn1"/>
    <dgm:cxn modelId="{A2CF1641-CA97-4512-BADC-9F6D3639963B}" type="presParOf" srcId="{644A9384-75A4-4371-8FE3-9186C24D85BB}" destId="{7C4D58FC-07F1-46E5-821C-69E0A2C1F53E}" srcOrd="4" destOrd="0" presId="urn:microsoft.com/office/officeart/2005/8/layout/venn1"/>
    <dgm:cxn modelId="{9216A4F7-90C9-47CF-8A79-9F0CD50733E0}" type="presParOf" srcId="{644A9384-75A4-4371-8FE3-9186C24D85BB}" destId="{767D0636-C4C6-44F1-A3FC-51F7883E99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2D57F-B3F1-4240-87BE-E3FE75024AE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7D097CD5-8AAA-43FF-854B-84D0F38C275B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Grupos e atividades</a:t>
          </a:r>
          <a:endParaRPr lang="pt-BR" dirty="0">
            <a:solidFill>
              <a:schemeClr val="tx1"/>
            </a:solidFill>
          </a:endParaRPr>
        </a:p>
      </dgm:t>
    </dgm:pt>
    <dgm:pt modelId="{064FABA3-F9A2-4DCA-ADC1-AC6640A849FD}" type="parTrans" cxnId="{3F7E8FE8-2953-4A63-9CFB-6E3FCB7BA43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9AA81D-75CD-4F47-82BD-D5BA76E0ED8E}" type="sibTrans" cxnId="{3F7E8FE8-2953-4A63-9CFB-6E3FCB7BA43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2D00C74-7113-4616-964F-685C905F6C2C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SINAPERS</a:t>
          </a:r>
          <a:endParaRPr lang="pt-BR" dirty="0">
            <a:solidFill>
              <a:schemeClr val="tx1"/>
            </a:solidFill>
          </a:endParaRPr>
        </a:p>
      </dgm:t>
    </dgm:pt>
    <dgm:pt modelId="{C2616019-958E-49AB-A2CC-C59D61A57E55}" type="parTrans" cxnId="{87CC3554-CE5C-4DD1-A73A-F7826B81EE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61B5A5C-E87A-4A40-A63C-DFCC512273E6}" type="sibTrans" cxnId="{87CC3554-CE5C-4DD1-A73A-F7826B81EE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94D7D83-7379-4701-BFF9-DEF8C424B338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Hospital da Brigada Militar</a:t>
          </a:r>
          <a:endParaRPr lang="pt-BR" dirty="0">
            <a:solidFill>
              <a:schemeClr val="tx1"/>
            </a:solidFill>
          </a:endParaRPr>
        </a:p>
      </dgm:t>
    </dgm:pt>
    <dgm:pt modelId="{605E5BC7-D7C7-4E3C-A5A3-45DC953F9AA3}" type="parTrans" cxnId="{487EE745-9F82-4DD1-8BAA-5314205F7E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DF8B93-FC6C-41BC-B049-72DCAA480006}" type="sibTrans" cxnId="{487EE745-9F82-4DD1-8BAA-5314205F7E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582362B-9A22-43B2-86A7-B4DFA6E22DC1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Projeto Piloto para servidores públicos estaduais que já deram entrada com o pedido e até um ano após a aposentadoria.</a:t>
          </a:r>
          <a:endParaRPr lang="pt-BR" dirty="0">
            <a:solidFill>
              <a:schemeClr val="tx1"/>
            </a:solidFill>
          </a:endParaRPr>
        </a:p>
      </dgm:t>
    </dgm:pt>
    <dgm:pt modelId="{AE695BC8-24B8-4556-B5F4-4031E083219E}" type="parTrans" cxnId="{F0EE025B-BC38-40D6-8F78-1BCCE363CF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3F69A1-F448-4A27-BE7F-B6236CD84035}" type="sibTrans" cxnId="{F0EE025B-BC38-40D6-8F78-1BCCE363CF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46CC8E7-8E4B-4E36-847C-778B188025C2}" type="pres">
      <dgm:prSet presAssocID="{8912D57F-B3F1-4240-87BE-E3FE75024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7FBEC0-3C87-42AC-97A0-D7EFC66FC6FF}" type="pres">
      <dgm:prSet presAssocID="{7D097CD5-8AAA-43FF-854B-84D0F38C27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C44EF-3389-42B7-9BC6-F6383C27D503}" type="pres">
      <dgm:prSet presAssocID="{7D097CD5-8AAA-43FF-854B-84D0F38C27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F7DAF8-DD0D-4438-B1A1-F4FA51E67E06}" type="pres">
      <dgm:prSet presAssocID="{52D00C74-7113-4616-964F-685C905F6C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6BB14-14EF-4072-9179-A7CEFDCA4840}" type="pres">
      <dgm:prSet presAssocID="{52D00C74-7113-4616-964F-685C905F6C2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E56197-2830-4A38-9C23-6FD0082C0670}" type="presOf" srcId="{B582362B-9A22-43B2-86A7-B4DFA6E22DC1}" destId="{6076BB14-14EF-4072-9179-A7CEFDCA4840}" srcOrd="0" destOrd="0" presId="urn:microsoft.com/office/officeart/2005/8/layout/vList2"/>
    <dgm:cxn modelId="{36F79461-D429-465A-B964-952630348C08}" type="presOf" srcId="{194D7D83-7379-4701-BFF9-DEF8C424B338}" destId="{ACEC44EF-3389-42B7-9BC6-F6383C27D503}" srcOrd="0" destOrd="0" presId="urn:microsoft.com/office/officeart/2005/8/layout/vList2"/>
    <dgm:cxn modelId="{63C614E2-F419-4EC8-8DD2-38FAD1DFAA3B}" type="presOf" srcId="{52D00C74-7113-4616-964F-685C905F6C2C}" destId="{94F7DAF8-DD0D-4438-B1A1-F4FA51E67E06}" srcOrd="0" destOrd="0" presId="urn:microsoft.com/office/officeart/2005/8/layout/vList2"/>
    <dgm:cxn modelId="{0EF0E4CE-E5F3-444B-A651-6792A65FBCF5}" type="presOf" srcId="{8912D57F-B3F1-4240-87BE-E3FE75024AEA}" destId="{246CC8E7-8E4B-4E36-847C-778B188025C2}" srcOrd="0" destOrd="0" presId="urn:microsoft.com/office/officeart/2005/8/layout/vList2"/>
    <dgm:cxn modelId="{3F7E8FE8-2953-4A63-9CFB-6E3FCB7BA43F}" srcId="{8912D57F-B3F1-4240-87BE-E3FE75024AEA}" destId="{7D097CD5-8AAA-43FF-854B-84D0F38C275B}" srcOrd="0" destOrd="0" parTransId="{064FABA3-F9A2-4DCA-ADC1-AC6640A849FD}" sibTransId="{FF9AA81D-75CD-4F47-82BD-D5BA76E0ED8E}"/>
    <dgm:cxn modelId="{F0EE025B-BC38-40D6-8F78-1BCCE363CF17}" srcId="{52D00C74-7113-4616-964F-685C905F6C2C}" destId="{B582362B-9A22-43B2-86A7-B4DFA6E22DC1}" srcOrd="0" destOrd="0" parTransId="{AE695BC8-24B8-4556-B5F4-4031E083219E}" sibTransId="{E73F69A1-F448-4A27-BE7F-B6236CD84035}"/>
    <dgm:cxn modelId="{DEA7FE7C-D3F7-49F6-BE8A-3636134645C7}" type="presOf" srcId="{7D097CD5-8AAA-43FF-854B-84D0F38C275B}" destId="{747FBEC0-3C87-42AC-97A0-D7EFC66FC6FF}" srcOrd="0" destOrd="0" presId="urn:microsoft.com/office/officeart/2005/8/layout/vList2"/>
    <dgm:cxn modelId="{87CC3554-CE5C-4DD1-A73A-F7826B81EE93}" srcId="{8912D57F-B3F1-4240-87BE-E3FE75024AEA}" destId="{52D00C74-7113-4616-964F-685C905F6C2C}" srcOrd="1" destOrd="0" parTransId="{C2616019-958E-49AB-A2CC-C59D61A57E55}" sibTransId="{F61B5A5C-E87A-4A40-A63C-DFCC512273E6}"/>
    <dgm:cxn modelId="{487EE745-9F82-4DD1-8BAA-5314205F7E42}" srcId="{7D097CD5-8AAA-43FF-854B-84D0F38C275B}" destId="{194D7D83-7379-4701-BFF9-DEF8C424B338}" srcOrd="0" destOrd="0" parTransId="{605E5BC7-D7C7-4E3C-A5A3-45DC953F9AA3}" sibTransId="{03DF8B93-FC6C-41BC-B049-72DCAA480006}"/>
    <dgm:cxn modelId="{F9F5CF23-E8A7-4922-9CB9-4E8266C35937}" type="presParOf" srcId="{246CC8E7-8E4B-4E36-847C-778B188025C2}" destId="{747FBEC0-3C87-42AC-97A0-D7EFC66FC6FF}" srcOrd="0" destOrd="0" presId="urn:microsoft.com/office/officeart/2005/8/layout/vList2"/>
    <dgm:cxn modelId="{A88ABCC8-3BD3-4BB8-ADA9-4827ABF55728}" type="presParOf" srcId="{246CC8E7-8E4B-4E36-847C-778B188025C2}" destId="{ACEC44EF-3389-42B7-9BC6-F6383C27D503}" srcOrd="1" destOrd="0" presId="urn:microsoft.com/office/officeart/2005/8/layout/vList2"/>
    <dgm:cxn modelId="{96AEA50D-A709-480C-B573-DD8DAAA10BDE}" type="presParOf" srcId="{246CC8E7-8E4B-4E36-847C-778B188025C2}" destId="{94F7DAF8-DD0D-4438-B1A1-F4FA51E67E06}" srcOrd="2" destOrd="0" presId="urn:microsoft.com/office/officeart/2005/8/layout/vList2"/>
    <dgm:cxn modelId="{12628BBF-C298-4C9B-BCB9-85FE627B64DD}" type="presParOf" srcId="{246CC8E7-8E4B-4E36-847C-778B188025C2}" destId="{6076BB14-14EF-4072-9179-A7CEFDCA48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47C39-CBA5-4F00-A48F-3533F02E423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5345B2CE-C248-49E3-8481-1619555278D7}">
      <dgm:prSet custT="1"/>
      <dgm:spPr/>
      <dgm:t>
        <a:bodyPr/>
        <a:lstStyle/>
        <a:p>
          <a:pPr rtl="0"/>
          <a:r>
            <a:rPr lang="pt-BR" sz="2800" dirty="0" smtClean="0"/>
            <a:t>Aposentadoria legal</a:t>
          </a:r>
          <a:endParaRPr lang="pt-BR" sz="2800" dirty="0"/>
        </a:p>
      </dgm:t>
    </dgm:pt>
    <dgm:pt modelId="{37D4CFAA-E432-48CF-9620-A9267EB03186}" type="parTrans" cxnId="{6A218BE7-87B1-4AB9-94BE-047391D88DE7}">
      <dgm:prSet/>
      <dgm:spPr/>
      <dgm:t>
        <a:bodyPr/>
        <a:lstStyle/>
        <a:p>
          <a:endParaRPr lang="pt-BR" sz="4000"/>
        </a:p>
      </dgm:t>
    </dgm:pt>
    <dgm:pt modelId="{B5F421A6-7AA3-4B21-AE9D-65C7978C4355}" type="sibTrans" cxnId="{6A218BE7-87B1-4AB9-94BE-047391D88DE7}">
      <dgm:prSet/>
      <dgm:spPr/>
      <dgm:t>
        <a:bodyPr/>
        <a:lstStyle/>
        <a:p>
          <a:endParaRPr lang="pt-BR" sz="4000"/>
        </a:p>
      </dgm:t>
    </dgm:pt>
    <dgm:pt modelId="{88EEDB2F-53D7-4E7D-BD59-7E502C67B76C}">
      <dgm:prSet custT="1"/>
      <dgm:spPr/>
      <dgm:t>
        <a:bodyPr/>
        <a:lstStyle/>
        <a:p>
          <a:pPr rtl="0"/>
          <a:r>
            <a:rPr lang="pt-BR" sz="2800" smtClean="0"/>
            <a:t>como direito adquirido à pensão, após determinado período de contribuição previdenciária, independentemente da saída do mercado de trabalho.</a:t>
          </a:r>
          <a:endParaRPr lang="pt-BR" sz="2800"/>
        </a:p>
      </dgm:t>
    </dgm:pt>
    <dgm:pt modelId="{C2F8BCB0-E9BC-48C7-A067-D793DB1B2DA1}" type="parTrans" cxnId="{C07B8B8D-615F-4680-81F3-D290A8C69007}">
      <dgm:prSet/>
      <dgm:spPr/>
      <dgm:t>
        <a:bodyPr/>
        <a:lstStyle/>
        <a:p>
          <a:endParaRPr lang="pt-BR" sz="4000"/>
        </a:p>
      </dgm:t>
    </dgm:pt>
    <dgm:pt modelId="{6596D398-C91C-446B-856E-F58F87D97810}" type="sibTrans" cxnId="{C07B8B8D-615F-4680-81F3-D290A8C69007}">
      <dgm:prSet/>
      <dgm:spPr/>
      <dgm:t>
        <a:bodyPr/>
        <a:lstStyle/>
        <a:p>
          <a:endParaRPr lang="pt-BR" sz="4000"/>
        </a:p>
      </dgm:t>
    </dgm:pt>
    <dgm:pt modelId="{714CAB4A-248D-4ECB-8A3F-168691143AA2}">
      <dgm:prSet custT="1"/>
      <dgm:spPr/>
      <dgm:t>
        <a:bodyPr/>
        <a:lstStyle/>
        <a:p>
          <a:pPr rtl="0"/>
          <a:r>
            <a:rPr lang="pt-BR" sz="2800" dirty="0" smtClean="0"/>
            <a:t>Aposentadoria concreta</a:t>
          </a:r>
          <a:endParaRPr lang="pt-BR" sz="2800" dirty="0"/>
        </a:p>
      </dgm:t>
    </dgm:pt>
    <dgm:pt modelId="{FF2E79B9-23A3-44D1-AC00-51EA768B4DEA}" type="parTrans" cxnId="{3185BA25-9330-4C98-8EE6-59BB099D1342}">
      <dgm:prSet/>
      <dgm:spPr/>
      <dgm:t>
        <a:bodyPr/>
        <a:lstStyle/>
        <a:p>
          <a:endParaRPr lang="pt-BR" sz="4000"/>
        </a:p>
      </dgm:t>
    </dgm:pt>
    <dgm:pt modelId="{C588F272-BD2A-4AE0-87F4-11AB8CDBA017}" type="sibTrans" cxnId="{3185BA25-9330-4C98-8EE6-59BB099D1342}">
      <dgm:prSet/>
      <dgm:spPr/>
      <dgm:t>
        <a:bodyPr/>
        <a:lstStyle/>
        <a:p>
          <a:endParaRPr lang="pt-BR" sz="4000"/>
        </a:p>
      </dgm:t>
    </dgm:pt>
    <dgm:pt modelId="{D7E634A1-AE86-42AC-B596-E12797D27A55}">
      <dgm:prSet custT="1"/>
      <dgm:spPr/>
      <dgm:t>
        <a:bodyPr/>
        <a:lstStyle/>
        <a:p>
          <a:pPr rtl="0"/>
          <a:r>
            <a:rPr lang="pt-BR" sz="2800" dirty="0" smtClean="0"/>
            <a:t>o rompimento com determinada carreira laboral e/ou a saída do mundo do trabalho remunerado, geralmente depois de adquirida aquela de base legal. </a:t>
          </a:r>
          <a:endParaRPr lang="pt-BR" sz="2800" dirty="0"/>
        </a:p>
      </dgm:t>
    </dgm:pt>
    <dgm:pt modelId="{9143AFC1-BD15-48FC-8626-1A7E52FA0278}" type="parTrans" cxnId="{CC81AADA-8163-4F5D-89C7-2DCC58F1E815}">
      <dgm:prSet/>
      <dgm:spPr/>
      <dgm:t>
        <a:bodyPr/>
        <a:lstStyle/>
        <a:p>
          <a:endParaRPr lang="pt-BR" sz="4000"/>
        </a:p>
      </dgm:t>
    </dgm:pt>
    <dgm:pt modelId="{969ED258-0646-4183-A3EA-2E84AA220FF7}" type="sibTrans" cxnId="{CC81AADA-8163-4F5D-89C7-2DCC58F1E815}">
      <dgm:prSet/>
      <dgm:spPr/>
      <dgm:t>
        <a:bodyPr/>
        <a:lstStyle/>
        <a:p>
          <a:endParaRPr lang="pt-BR" sz="4000"/>
        </a:p>
      </dgm:t>
    </dgm:pt>
    <dgm:pt modelId="{52B28C43-3D41-4042-B099-0909345BD47B}">
      <dgm:prSet custT="1"/>
      <dgm:spPr/>
      <dgm:t>
        <a:bodyPr/>
        <a:lstStyle/>
        <a:p>
          <a:pPr rtl="0"/>
          <a:r>
            <a:rPr lang="pt-BR" sz="2400" b="1" dirty="0" smtClean="0"/>
            <a:t>Ambos os momentos podem ou não coincidir na trajetória laboral.</a:t>
          </a:r>
          <a:endParaRPr lang="pt-BR" sz="2400" b="1" dirty="0"/>
        </a:p>
      </dgm:t>
    </dgm:pt>
    <dgm:pt modelId="{765DF1AF-93A0-4855-AE9F-54727096F4BF}" type="parTrans" cxnId="{3D6A9633-B8C2-4316-A11F-C50412E61F9D}">
      <dgm:prSet/>
      <dgm:spPr/>
      <dgm:t>
        <a:bodyPr/>
        <a:lstStyle/>
        <a:p>
          <a:endParaRPr lang="pt-BR" sz="4000"/>
        </a:p>
      </dgm:t>
    </dgm:pt>
    <dgm:pt modelId="{FE2E2FA3-F4C4-4800-8B24-2C9B6FBE1434}" type="sibTrans" cxnId="{3D6A9633-B8C2-4316-A11F-C50412E61F9D}">
      <dgm:prSet/>
      <dgm:spPr/>
      <dgm:t>
        <a:bodyPr/>
        <a:lstStyle/>
        <a:p>
          <a:endParaRPr lang="pt-BR" sz="4000"/>
        </a:p>
      </dgm:t>
    </dgm:pt>
    <dgm:pt modelId="{068E495F-04AE-44AF-AFE7-12DAAD9F7C79}" type="pres">
      <dgm:prSet presAssocID="{59B47C39-CBA5-4F00-A48F-3533F02E42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0AB39E-4285-456B-8495-C44C5885B94D}" type="pres">
      <dgm:prSet presAssocID="{5345B2CE-C248-49E3-8481-1619555278D7}" presName="parentLin" presStyleCnt="0"/>
      <dgm:spPr/>
    </dgm:pt>
    <dgm:pt modelId="{740C5DF6-531A-4BB9-9EEC-1972279AA1EF}" type="pres">
      <dgm:prSet presAssocID="{5345B2CE-C248-49E3-8481-1619555278D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B41ED38F-2869-414B-8C42-BF4895120DF2}" type="pres">
      <dgm:prSet presAssocID="{5345B2CE-C248-49E3-8481-1619555278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BDE630-5D0F-42BD-924A-E995437E7049}" type="pres">
      <dgm:prSet presAssocID="{5345B2CE-C248-49E3-8481-1619555278D7}" presName="negativeSpace" presStyleCnt="0"/>
      <dgm:spPr/>
    </dgm:pt>
    <dgm:pt modelId="{393C1D56-AFDF-44DC-8FBF-16FF9C1DBA4D}" type="pres">
      <dgm:prSet presAssocID="{5345B2CE-C248-49E3-8481-1619555278D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76DF5-5116-4D51-A59C-59C8C268FB28}" type="pres">
      <dgm:prSet presAssocID="{B5F421A6-7AA3-4B21-AE9D-65C7978C4355}" presName="spaceBetweenRectangles" presStyleCnt="0"/>
      <dgm:spPr/>
    </dgm:pt>
    <dgm:pt modelId="{D259798F-0509-4DA4-A012-18B9FDEB115B}" type="pres">
      <dgm:prSet presAssocID="{714CAB4A-248D-4ECB-8A3F-168691143AA2}" presName="parentLin" presStyleCnt="0"/>
      <dgm:spPr/>
    </dgm:pt>
    <dgm:pt modelId="{602C6B70-BC9E-41C7-845E-BC93DBB14F6E}" type="pres">
      <dgm:prSet presAssocID="{714CAB4A-248D-4ECB-8A3F-168691143AA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B0E5E04-45D6-48C7-8EF6-9AAC7C55D8FE}" type="pres">
      <dgm:prSet presAssocID="{714CAB4A-248D-4ECB-8A3F-168691143A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7FF235-7B1C-46E4-9E00-6A83BB78FB06}" type="pres">
      <dgm:prSet presAssocID="{714CAB4A-248D-4ECB-8A3F-168691143AA2}" presName="negativeSpace" presStyleCnt="0"/>
      <dgm:spPr/>
    </dgm:pt>
    <dgm:pt modelId="{DACFF034-EFBF-4D25-BBB7-1D116A49C250}" type="pres">
      <dgm:prSet presAssocID="{714CAB4A-248D-4ECB-8A3F-168691143AA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AA1980-B473-4BEF-A2F4-5CA505D86264}" type="pres">
      <dgm:prSet presAssocID="{C588F272-BD2A-4AE0-87F4-11AB8CDBA017}" presName="spaceBetweenRectangles" presStyleCnt="0"/>
      <dgm:spPr/>
    </dgm:pt>
    <dgm:pt modelId="{7E814BD4-5348-49BC-98BD-B8F43CACB44A}" type="pres">
      <dgm:prSet presAssocID="{52B28C43-3D41-4042-B099-0909345BD47B}" presName="parentLin" presStyleCnt="0"/>
      <dgm:spPr/>
    </dgm:pt>
    <dgm:pt modelId="{64D87BD2-7E05-4B60-AA45-941DA96D0271}" type="pres">
      <dgm:prSet presAssocID="{52B28C43-3D41-4042-B099-0909345BD4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1278A521-63BE-4ACA-8DAD-A2C2E6543006}" type="pres">
      <dgm:prSet presAssocID="{52B28C43-3D41-4042-B099-0909345BD47B}" presName="parentText" presStyleLbl="node1" presStyleIdx="2" presStyleCnt="3" custScaleX="142857" custScaleY="1433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34E6BF-70E3-4B16-881C-B9F2559BD4A3}" type="pres">
      <dgm:prSet presAssocID="{52B28C43-3D41-4042-B099-0909345BD47B}" presName="negativeSpace" presStyleCnt="0"/>
      <dgm:spPr/>
    </dgm:pt>
    <dgm:pt modelId="{828731D1-0FE6-40FB-B7B0-87E73578FBEB}" type="pres">
      <dgm:prSet presAssocID="{52B28C43-3D41-4042-B099-0909345BD4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BC2C64-010D-46BC-A4D9-115748E2D994}" type="presOf" srcId="{5345B2CE-C248-49E3-8481-1619555278D7}" destId="{740C5DF6-531A-4BB9-9EEC-1972279AA1EF}" srcOrd="0" destOrd="0" presId="urn:microsoft.com/office/officeart/2005/8/layout/list1"/>
    <dgm:cxn modelId="{1599F80E-B48F-45E4-ABD5-B0A37E129252}" type="presOf" srcId="{D7E634A1-AE86-42AC-B596-E12797D27A55}" destId="{DACFF034-EFBF-4D25-BBB7-1D116A49C250}" srcOrd="0" destOrd="0" presId="urn:microsoft.com/office/officeart/2005/8/layout/list1"/>
    <dgm:cxn modelId="{C0D7177F-614D-412A-8E96-45916DC855FE}" type="presOf" srcId="{52B28C43-3D41-4042-B099-0909345BD47B}" destId="{1278A521-63BE-4ACA-8DAD-A2C2E6543006}" srcOrd="1" destOrd="0" presId="urn:microsoft.com/office/officeart/2005/8/layout/list1"/>
    <dgm:cxn modelId="{F58891FB-EE38-4A32-9A26-802659C3855B}" type="presOf" srcId="{5345B2CE-C248-49E3-8481-1619555278D7}" destId="{B41ED38F-2869-414B-8C42-BF4895120DF2}" srcOrd="1" destOrd="0" presId="urn:microsoft.com/office/officeart/2005/8/layout/list1"/>
    <dgm:cxn modelId="{CC81AADA-8163-4F5D-89C7-2DCC58F1E815}" srcId="{714CAB4A-248D-4ECB-8A3F-168691143AA2}" destId="{D7E634A1-AE86-42AC-B596-E12797D27A55}" srcOrd="0" destOrd="0" parTransId="{9143AFC1-BD15-48FC-8626-1A7E52FA0278}" sibTransId="{969ED258-0646-4183-A3EA-2E84AA220FF7}"/>
    <dgm:cxn modelId="{7121D025-03AF-4FA8-9CBF-AEE773265A7F}" type="presOf" srcId="{714CAB4A-248D-4ECB-8A3F-168691143AA2}" destId="{AB0E5E04-45D6-48C7-8EF6-9AAC7C55D8FE}" srcOrd="1" destOrd="0" presId="urn:microsoft.com/office/officeart/2005/8/layout/list1"/>
    <dgm:cxn modelId="{6A218BE7-87B1-4AB9-94BE-047391D88DE7}" srcId="{59B47C39-CBA5-4F00-A48F-3533F02E423E}" destId="{5345B2CE-C248-49E3-8481-1619555278D7}" srcOrd="0" destOrd="0" parTransId="{37D4CFAA-E432-48CF-9620-A9267EB03186}" sibTransId="{B5F421A6-7AA3-4B21-AE9D-65C7978C4355}"/>
    <dgm:cxn modelId="{3185BA25-9330-4C98-8EE6-59BB099D1342}" srcId="{59B47C39-CBA5-4F00-A48F-3533F02E423E}" destId="{714CAB4A-248D-4ECB-8A3F-168691143AA2}" srcOrd="1" destOrd="0" parTransId="{FF2E79B9-23A3-44D1-AC00-51EA768B4DEA}" sibTransId="{C588F272-BD2A-4AE0-87F4-11AB8CDBA017}"/>
    <dgm:cxn modelId="{78B921B3-ED5B-4755-8DC7-3BC1090F0045}" type="presOf" srcId="{52B28C43-3D41-4042-B099-0909345BD47B}" destId="{64D87BD2-7E05-4B60-AA45-941DA96D0271}" srcOrd="0" destOrd="0" presId="urn:microsoft.com/office/officeart/2005/8/layout/list1"/>
    <dgm:cxn modelId="{C07B8B8D-615F-4680-81F3-D290A8C69007}" srcId="{5345B2CE-C248-49E3-8481-1619555278D7}" destId="{88EEDB2F-53D7-4E7D-BD59-7E502C67B76C}" srcOrd="0" destOrd="0" parTransId="{C2F8BCB0-E9BC-48C7-A067-D793DB1B2DA1}" sibTransId="{6596D398-C91C-446B-856E-F58F87D97810}"/>
    <dgm:cxn modelId="{73208B18-9887-4359-8231-7485C9C7936B}" type="presOf" srcId="{59B47C39-CBA5-4F00-A48F-3533F02E423E}" destId="{068E495F-04AE-44AF-AFE7-12DAAD9F7C79}" srcOrd="0" destOrd="0" presId="urn:microsoft.com/office/officeart/2005/8/layout/list1"/>
    <dgm:cxn modelId="{3D6A9633-B8C2-4316-A11F-C50412E61F9D}" srcId="{59B47C39-CBA5-4F00-A48F-3533F02E423E}" destId="{52B28C43-3D41-4042-B099-0909345BD47B}" srcOrd="2" destOrd="0" parTransId="{765DF1AF-93A0-4855-AE9F-54727096F4BF}" sibTransId="{FE2E2FA3-F4C4-4800-8B24-2C9B6FBE1434}"/>
    <dgm:cxn modelId="{055A75F7-C880-4F6D-A2BD-DA636BBB2527}" type="presOf" srcId="{88EEDB2F-53D7-4E7D-BD59-7E502C67B76C}" destId="{393C1D56-AFDF-44DC-8FBF-16FF9C1DBA4D}" srcOrd="0" destOrd="0" presId="urn:microsoft.com/office/officeart/2005/8/layout/list1"/>
    <dgm:cxn modelId="{573D6C66-DBCA-4B30-A4FF-46736E11C604}" type="presOf" srcId="{714CAB4A-248D-4ECB-8A3F-168691143AA2}" destId="{602C6B70-BC9E-41C7-845E-BC93DBB14F6E}" srcOrd="0" destOrd="0" presId="urn:microsoft.com/office/officeart/2005/8/layout/list1"/>
    <dgm:cxn modelId="{9C636CC1-D08F-4912-8285-5C0D8E3E42E8}" type="presParOf" srcId="{068E495F-04AE-44AF-AFE7-12DAAD9F7C79}" destId="{500AB39E-4285-456B-8495-C44C5885B94D}" srcOrd="0" destOrd="0" presId="urn:microsoft.com/office/officeart/2005/8/layout/list1"/>
    <dgm:cxn modelId="{4CFE402B-9D6B-4787-9FC7-0BC5356B97EC}" type="presParOf" srcId="{500AB39E-4285-456B-8495-C44C5885B94D}" destId="{740C5DF6-531A-4BB9-9EEC-1972279AA1EF}" srcOrd="0" destOrd="0" presId="urn:microsoft.com/office/officeart/2005/8/layout/list1"/>
    <dgm:cxn modelId="{836CCEEF-2CAB-458E-B380-866D01EF8539}" type="presParOf" srcId="{500AB39E-4285-456B-8495-C44C5885B94D}" destId="{B41ED38F-2869-414B-8C42-BF4895120DF2}" srcOrd="1" destOrd="0" presId="urn:microsoft.com/office/officeart/2005/8/layout/list1"/>
    <dgm:cxn modelId="{366031E2-ED22-4A1D-946B-94D434AD3D6E}" type="presParOf" srcId="{068E495F-04AE-44AF-AFE7-12DAAD9F7C79}" destId="{77BDE630-5D0F-42BD-924A-E995437E7049}" srcOrd="1" destOrd="0" presId="urn:microsoft.com/office/officeart/2005/8/layout/list1"/>
    <dgm:cxn modelId="{DDDB0666-47AF-4923-8285-659868196B52}" type="presParOf" srcId="{068E495F-04AE-44AF-AFE7-12DAAD9F7C79}" destId="{393C1D56-AFDF-44DC-8FBF-16FF9C1DBA4D}" srcOrd="2" destOrd="0" presId="urn:microsoft.com/office/officeart/2005/8/layout/list1"/>
    <dgm:cxn modelId="{78FC2332-8FAB-45B3-80CF-57A1BF885C65}" type="presParOf" srcId="{068E495F-04AE-44AF-AFE7-12DAAD9F7C79}" destId="{19176DF5-5116-4D51-A59C-59C8C268FB28}" srcOrd="3" destOrd="0" presId="urn:microsoft.com/office/officeart/2005/8/layout/list1"/>
    <dgm:cxn modelId="{16F023FF-9930-4DF0-8446-E731204888A6}" type="presParOf" srcId="{068E495F-04AE-44AF-AFE7-12DAAD9F7C79}" destId="{D259798F-0509-4DA4-A012-18B9FDEB115B}" srcOrd="4" destOrd="0" presId="urn:microsoft.com/office/officeart/2005/8/layout/list1"/>
    <dgm:cxn modelId="{893420F8-32E6-42AD-90A6-07ADCE29FB89}" type="presParOf" srcId="{D259798F-0509-4DA4-A012-18B9FDEB115B}" destId="{602C6B70-BC9E-41C7-845E-BC93DBB14F6E}" srcOrd="0" destOrd="0" presId="urn:microsoft.com/office/officeart/2005/8/layout/list1"/>
    <dgm:cxn modelId="{8E84DF97-2BEF-4963-9DAA-97C50B4E556F}" type="presParOf" srcId="{D259798F-0509-4DA4-A012-18B9FDEB115B}" destId="{AB0E5E04-45D6-48C7-8EF6-9AAC7C55D8FE}" srcOrd="1" destOrd="0" presId="urn:microsoft.com/office/officeart/2005/8/layout/list1"/>
    <dgm:cxn modelId="{62E8B7EA-FE38-4F71-93DA-66AF50B5F473}" type="presParOf" srcId="{068E495F-04AE-44AF-AFE7-12DAAD9F7C79}" destId="{C07FF235-7B1C-46E4-9E00-6A83BB78FB06}" srcOrd="5" destOrd="0" presId="urn:microsoft.com/office/officeart/2005/8/layout/list1"/>
    <dgm:cxn modelId="{4382F1C0-3A90-4517-AC87-5543C9463204}" type="presParOf" srcId="{068E495F-04AE-44AF-AFE7-12DAAD9F7C79}" destId="{DACFF034-EFBF-4D25-BBB7-1D116A49C250}" srcOrd="6" destOrd="0" presId="urn:microsoft.com/office/officeart/2005/8/layout/list1"/>
    <dgm:cxn modelId="{463C4C48-4CDB-4A4E-A3F8-B9720A2F6DEF}" type="presParOf" srcId="{068E495F-04AE-44AF-AFE7-12DAAD9F7C79}" destId="{68AA1980-B473-4BEF-A2F4-5CA505D86264}" srcOrd="7" destOrd="0" presId="urn:microsoft.com/office/officeart/2005/8/layout/list1"/>
    <dgm:cxn modelId="{00411373-86E0-4B5C-B9F9-8DC8F2EE2A15}" type="presParOf" srcId="{068E495F-04AE-44AF-AFE7-12DAAD9F7C79}" destId="{7E814BD4-5348-49BC-98BD-B8F43CACB44A}" srcOrd="8" destOrd="0" presId="urn:microsoft.com/office/officeart/2005/8/layout/list1"/>
    <dgm:cxn modelId="{68A871D6-7CB4-4571-A50B-00BA31ACD0C3}" type="presParOf" srcId="{7E814BD4-5348-49BC-98BD-B8F43CACB44A}" destId="{64D87BD2-7E05-4B60-AA45-941DA96D0271}" srcOrd="0" destOrd="0" presId="urn:microsoft.com/office/officeart/2005/8/layout/list1"/>
    <dgm:cxn modelId="{0F52D015-B6F4-44DA-A8AF-8D9ECB88D991}" type="presParOf" srcId="{7E814BD4-5348-49BC-98BD-B8F43CACB44A}" destId="{1278A521-63BE-4ACA-8DAD-A2C2E6543006}" srcOrd="1" destOrd="0" presId="urn:microsoft.com/office/officeart/2005/8/layout/list1"/>
    <dgm:cxn modelId="{43A24376-5E43-453B-8372-8708E10DFB88}" type="presParOf" srcId="{068E495F-04AE-44AF-AFE7-12DAAD9F7C79}" destId="{BF34E6BF-70E3-4B16-881C-B9F2559BD4A3}" srcOrd="9" destOrd="0" presId="urn:microsoft.com/office/officeart/2005/8/layout/list1"/>
    <dgm:cxn modelId="{58E6BA30-485E-4995-BCFE-82957C94048B}" type="presParOf" srcId="{068E495F-04AE-44AF-AFE7-12DAAD9F7C79}" destId="{828731D1-0FE6-40FB-B7B0-87E73578FB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CB6ACA-1506-4903-B750-BE6B11DAFADD}" type="doc">
      <dgm:prSet loTypeId="urn:microsoft.com/office/officeart/2005/8/layout/radial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EFE82E56-9168-4D54-A861-A7D8E3948F21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Aposentado</a:t>
          </a:r>
          <a:endParaRPr lang="pt-BR" sz="1800" b="1" dirty="0">
            <a:solidFill>
              <a:schemeClr val="tx1"/>
            </a:solidFill>
          </a:endParaRPr>
        </a:p>
      </dgm:t>
    </dgm:pt>
    <dgm:pt modelId="{02EDDA0E-C23F-4D42-A6BB-318576428217}" type="parTrans" cxnId="{8FABD4AB-34BF-47D7-B383-95B033E8C5C0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A4BD4DF9-DE19-4DD9-B94A-F9E656869286}" type="sibTrans" cxnId="{8FABD4AB-34BF-47D7-B383-95B033E8C5C0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70FD5598-5C87-493A-91E6-CECCF5C4B46E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Provedor</a:t>
          </a:r>
          <a:endParaRPr lang="pt-BR" sz="2400" dirty="0">
            <a:solidFill>
              <a:schemeClr val="tx1"/>
            </a:solidFill>
          </a:endParaRPr>
        </a:p>
      </dgm:t>
    </dgm:pt>
    <dgm:pt modelId="{01031585-585A-4ACB-8438-63F2C2976C6C}" type="parTrans" cxnId="{DABA094C-A2F4-49E8-9CA2-C4EACFE5D1FA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1657F155-9865-4B0D-B3C1-456AC21DF3C1}" type="sibTrans" cxnId="{DABA094C-A2F4-49E8-9CA2-C4EACFE5D1FA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C4E9F97C-AC4E-4857-8513-94669DA8F981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Desocupado</a:t>
          </a:r>
          <a:endParaRPr lang="pt-BR" sz="1800" b="1" dirty="0">
            <a:solidFill>
              <a:schemeClr val="tx1"/>
            </a:solidFill>
          </a:endParaRPr>
        </a:p>
      </dgm:t>
    </dgm:pt>
    <dgm:pt modelId="{13DF1AEA-C841-4D32-A3C2-7DB4C856C6F7}" type="parTrans" cxnId="{E559E4BD-ABC9-48C6-B3D9-4F639E5912AC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8A58EFEB-81FE-48A5-99F8-9F55981344D4}" type="sibTrans" cxnId="{E559E4BD-ABC9-48C6-B3D9-4F639E5912AC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E1D65085-5998-4F82-B9F2-BAA5CC4B410B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Feliz</a:t>
          </a:r>
          <a:endParaRPr lang="pt-BR" sz="2400" dirty="0">
            <a:solidFill>
              <a:schemeClr val="tx1"/>
            </a:solidFill>
          </a:endParaRPr>
        </a:p>
      </dgm:t>
    </dgm:pt>
    <dgm:pt modelId="{112360CA-C7AB-4DDB-AD41-41511CDF831D}" type="parTrans" cxnId="{ECC8A410-9E42-4CBB-8340-E55E01345CCD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25C3DBEE-40E9-44FC-A5FF-8D4618F72403}" type="sibTrans" cxnId="{ECC8A410-9E42-4CBB-8340-E55E01345CCD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0F647C01-A2C8-481D-B769-7E93E02B5F20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Inútil</a:t>
          </a:r>
          <a:endParaRPr lang="pt-BR" sz="2400" dirty="0">
            <a:solidFill>
              <a:schemeClr val="tx1"/>
            </a:solidFill>
          </a:endParaRPr>
        </a:p>
      </dgm:t>
    </dgm:pt>
    <dgm:pt modelId="{96CE3EBB-48E2-433D-AAC4-D94B26013188}" type="parTrans" cxnId="{CB5A3272-F442-4465-A975-73D14CEA75E6}">
      <dgm:prSet custT="1"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A4E545C8-0CE2-4F91-96DE-17FF6239CA95}" type="sibTrans" cxnId="{CB5A3272-F442-4465-A975-73D14CEA75E6}">
      <dgm:prSet/>
      <dgm:spPr/>
      <dgm:t>
        <a:bodyPr/>
        <a:lstStyle/>
        <a:p>
          <a:endParaRPr lang="pt-BR" sz="3600">
            <a:solidFill>
              <a:schemeClr val="tx1"/>
            </a:solidFill>
          </a:endParaRPr>
        </a:p>
      </dgm:t>
    </dgm:pt>
    <dgm:pt modelId="{3DD42AB6-698F-41DC-9B89-62A46B5E63C2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Sábio</a:t>
          </a:r>
          <a:endParaRPr lang="pt-BR" sz="2400" dirty="0">
            <a:solidFill>
              <a:schemeClr val="tx1"/>
            </a:solidFill>
          </a:endParaRPr>
        </a:p>
      </dgm:t>
    </dgm:pt>
    <dgm:pt modelId="{C7CD9F48-86EE-42D0-9EFF-811C1EBD8B93}" type="parTrans" cxnId="{DA30A4DE-00A5-4514-A0A3-F4774BF28E6D}">
      <dgm:prSet custT="1"/>
      <dgm:spPr/>
      <dgm:t>
        <a:bodyPr/>
        <a:lstStyle/>
        <a:p>
          <a:endParaRPr lang="pt-BR" sz="800">
            <a:solidFill>
              <a:schemeClr val="tx1"/>
            </a:solidFill>
          </a:endParaRPr>
        </a:p>
      </dgm:t>
    </dgm:pt>
    <dgm:pt modelId="{57271383-67C4-49F0-9744-A9DEBE08112F}" type="sibTrans" cxnId="{DA30A4DE-00A5-4514-A0A3-F4774BF28E6D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C502069E-F869-4FF0-AABE-25AD9F9747ED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chemeClr val="tx1"/>
              </a:solidFill>
            </a:rPr>
            <a:t>Esquecido</a:t>
          </a:r>
          <a:endParaRPr lang="pt-BR" sz="2000" b="1" dirty="0">
            <a:solidFill>
              <a:schemeClr val="tx1"/>
            </a:solidFill>
          </a:endParaRPr>
        </a:p>
      </dgm:t>
    </dgm:pt>
    <dgm:pt modelId="{4B4A6156-3341-483B-B333-B676B2374A18}" type="parTrans" cxnId="{86435315-7E4E-4872-A8CB-7C428038D2E8}">
      <dgm:prSet custT="1"/>
      <dgm:spPr/>
      <dgm:t>
        <a:bodyPr/>
        <a:lstStyle/>
        <a:p>
          <a:endParaRPr lang="pt-BR" sz="800">
            <a:solidFill>
              <a:schemeClr val="tx1"/>
            </a:solidFill>
          </a:endParaRPr>
        </a:p>
      </dgm:t>
    </dgm:pt>
    <dgm:pt modelId="{A7222DE0-4FAD-408F-BEAD-63A869DD5B99}" type="sibTrans" cxnId="{86435315-7E4E-4872-A8CB-7C428038D2E8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DECE20C-F175-4E45-AC80-3C9FCA213CF2}" type="pres">
      <dgm:prSet presAssocID="{11CB6ACA-1506-4903-B750-BE6B11DAFA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3493CBA-CB73-4AD8-A086-6AC1E75683B8}" type="pres">
      <dgm:prSet presAssocID="{EFE82E56-9168-4D54-A861-A7D8E3948F21}" presName="centerShape" presStyleLbl="node0" presStyleIdx="0" presStyleCnt="1"/>
      <dgm:spPr/>
      <dgm:t>
        <a:bodyPr/>
        <a:lstStyle/>
        <a:p>
          <a:endParaRPr lang="pt-BR"/>
        </a:p>
      </dgm:t>
    </dgm:pt>
    <dgm:pt modelId="{BDB29905-9281-4A14-A2C3-522536C080A7}" type="pres">
      <dgm:prSet presAssocID="{01031585-585A-4ACB-8438-63F2C2976C6C}" presName="Name9" presStyleLbl="parChTrans1D2" presStyleIdx="0" presStyleCnt="6"/>
      <dgm:spPr/>
      <dgm:t>
        <a:bodyPr/>
        <a:lstStyle/>
        <a:p>
          <a:endParaRPr lang="pt-BR"/>
        </a:p>
      </dgm:t>
    </dgm:pt>
    <dgm:pt modelId="{CCBDF873-E649-4400-ACC0-DD938B8FD353}" type="pres">
      <dgm:prSet presAssocID="{01031585-585A-4ACB-8438-63F2C2976C6C}" presName="connTx" presStyleLbl="parChTrans1D2" presStyleIdx="0" presStyleCnt="6"/>
      <dgm:spPr/>
      <dgm:t>
        <a:bodyPr/>
        <a:lstStyle/>
        <a:p>
          <a:endParaRPr lang="pt-BR"/>
        </a:p>
      </dgm:t>
    </dgm:pt>
    <dgm:pt modelId="{8F17A199-0163-4BA0-8549-498E4BA73B1F}" type="pres">
      <dgm:prSet presAssocID="{70FD5598-5C87-493A-91E6-CECCF5C4B4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C8CFC-BC44-4B0C-9CF9-8BC1F049E576}" type="pres">
      <dgm:prSet presAssocID="{13DF1AEA-C841-4D32-A3C2-7DB4C856C6F7}" presName="Name9" presStyleLbl="parChTrans1D2" presStyleIdx="1" presStyleCnt="6"/>
      <dgm:spPr/>
      <dgm:t>
        <a:bodyPr/>
        <a:lstStyle/>
        <a:p>
          <a:endParaRPr lang="pt-BR"/>
        </a:p>
      </dgm:t>
    </dgm:pt>
    <dgm:pt modelId="{A0D1F292-5CB5-4B06-92F4-09A0DE388C19}" type="pres">
      <dgm:prSet presAssocID="{13DF1AEA-C841-4D32-A3C2-7DB4C856C6F7}" presName="connTx" presStyleLbl="parChTrans1D2" presStyleIdx="1" presStyleCnt="6"/>
      <dgm:spPr/>
      <dgm:t>
        <a:bodyPr/>
        <a:lstStyle/>
        <a:p>
          <a:endParaRPr lang="pt-BR"/>
        </a:p>
      </dgm:t>
    </dgm:pt>
    <dgm:pt modelId="{35DD4DAE-B62F-4A10-9DC9-1674B5D9C952}" type="pres">
      <dgm:prSet presAssocID="{C4E9F97C-AC4E-4857-8513-94669DA8F9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F26E9-F65C-4602-B759-3F6070366BCE}" type="pres">
      <dgm:prSet presAssocID="{112360CA-C7AB-4DDB-AD41-41511CDF831D}" presName="Name9" presStyleLbl="parChTrans1D2" presStyleIdx="2" presStyleCnt="6"/>
      <dgm:spPr/>
      <dgm:t>
        <a:bodyPr/>
        <a:lstStyle/>
        <a:p>
          <a:endParaRPr lang="pt-BR"/>
        </a:p>
      </dgm:t>
    </dgm:pt>
    <dgm:pt modelId="{9AD58AC4-827B-4C64-BC7E-770D110B473C}" type="pres">
      <dgm:prSet presAssocID="{112360CA-C7AB-4DDB-AD41-41511CDF831D}" presName="connTx" presStyleLbl="parChTrans1D2" presStyleIdx="2" presStyleCnt="6"/>
      <dgm:spPr/>
      <dgm:t>
        <a:bodyPr/>
        <a:lstStyle/>
        <a:p>
          <a:endParaRPr lang="pt-BR"/>
        </a:p>
      </dgm:t>
    </dgm:pt>
    <dgm:pt modelId="{FBE20F24-22A2-4753-8BEA-969AD239D3DD}" type="pres">
      <dgm:prSet presAssocID="{E1D65085-5998-4F82-B9F2-BAA5CC4B41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2F2132-C382-4668-8388-2019D112D0D9}" type="pres">
      <dgm:prSet presAssocID="{96CE3EBB-48E2-433D-AAC4-D94B26013188}" presName="Name9" presStyleLbl="parChTrans1D2" presStyleIdx="3" presStyleCnt="6"/>
      <dgm:spPr/>
      <dgm:t>
        <a:bodyPr/>
        <a:lstStyle/>
        <a:p>
          <a:endParaRPr lang="pt-BR"/>
        </a:p>
      </dgm:t>
    </dgm:pt>
    <dgm:pt modelId="{8186FEF3-BA95-44B3-BA4A-2EB1327F6940}" type="pres">
      <dgm:prSet presAssocID="{96CE3EBB-48E2-433D-AAC4-D94B26013188}" presName="connTx" presStyleLbl="parChTrans1D2" presStyleIdx="3" presStyleCnt="6"/>
      <dgm:spPr/>
      <dgm:t>
        <a:bodyPr/>
        <a:lstStyle/>
        <a:p>
          <a:endParaRPr lang="pt-BR"/>
        </a:p>
      </dgm:t>
    </dgm:pt>
    <dgm:pt modelId="{54B61F2F-578B-4483-8673-1E0D3EE55D3C}" type="pres">
      <dgm:prSet presAssocID="{0F647C01-A2C8-481D-B769-7E93E02B5F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5ABE85-29ED-4DC8-AD56-8213149F4C41}" type="pres">
      <dgm:prSet presAssocID="{C7CD9F48-86EE-42D0-9EFF-811C1EBD8B93}" presName="Name9" presStyleLbl="parChTrans1D2" presStyleIdx="4" presStyleCnt="6"/>
      <dgm:spPr/>
      <dgm:t>
        <a:bodyPr/>
        <a:lstStyle/>
        <a:p>
          <a:endParaRPr lang="pt-BR"/>
        </a:p>
      </dgm:t>
    </dgm:pt>
    <dgm:pt modelId="{6D0DB7C3-6D7B-4973-91B2-CFD7B597C397}" type="pres">
      <dgm:prSet presAssocID="{C7CD9F48-86EE-42D0-9EFF-811C1EBD8B93}" presName="connTx" presStyleLbl="parChTrans1D2" presStyleIdx="4" presStyleCnt="6"/>
      <dgm:spPr/>
      <dgm:t>
        <a:bodyPr/>
        <a:lstStyle/>
        <a:p>
          <a:endParaRPr lang="pt-BR"/>
        </a:p>
      </dgm:t>
    </dgm:pt>
    <dgm:pt modelId="{54754018-B90E-4C58-BCD3-4BAA5DD63205}" type="pres">
      <dgm:prSet presAssocID="{3DD42AB6-698F-41DC-9B89-62A46B5E63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C52210-DC70-4BA6-8468-196176EE94A1}" type="pres">
      <dgm:prSet presAssocID="{4B4A6156-3341-483B-B333-B676B2374A18}" presName="Name9" presStyleLbl="parChTrans1D2" presStyleIdx="5" presStyleCnt="6"/>
      <dgm:spPr/>
      <dgm:t>
        <a:bodyPr/>
        <a:lstStyle/>
        <a:p>
          <a:endParaRPr lang="pt-BR"/>
        </a:p>
      </dgm:t>
    </dgm:pt>
    <dgm:pt modelId="{58A4D55B-1980-4426-A1CB-F7AB8E04B524}" type="pres">
      <dgm:prSet presAssocID="{4B4A6156-3341-483B-B333-B676B2374A18}" presName="connTx" presStyleLbl="parChTrans1D2" presStyleIdx="5" presStyleCnt="6"/>
      <dgm:spPr/>
      <dgm:t>
        <a:bodyPr/>
        <a:lstStyle/>
        <a:p>
          <a:endParaRPr lang="pt-BR"/>
        </a:p>
      </dgm:t>
    </dgm:pt>
    <dgm:pt modelId="{785F095C-E679-4D24-BC0E-A8AB0F020F19}" type="pres">
      <dgm:prSet presAssocID="{C502069E-F869-4FF0-AABE-25AD9F9747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90FB88-8B15-40F9-8F76-CBEE4980D2B8}" type="presOf" srcId="{01031585-585A-4ACB-8438-63F2C2976C6C}" destId="{BDB29905-9281-4A14-A2C3-522536C080A7}" srcOrd="0" destOrd="0" presId="urn:microsoft.com/office/officeart/2005/8/layout/radial1"/>
    <dgm:cxn modelId="{2DD12A4E-5538-4386-9459-9C9B80323759}" type="presOf" srcId="{96CE3EBB-48E2-433D-AAC4-D94B26013188}" destId="{8186FEF3-BA95-44B3-BA4A-2EB1327F6940}" srcOrd="1" destOrd="0" presId="urn:microsoft.com/office/officeart/2005/8/layout/radial1"/>
    <dgm:cxn modelId="{0049F416-BD82-4C63-B638-866C5B60B23F}" type="presOf" srcId="{112360CA-C7AB-4DDB-AD41-41511CDF831D}" destId="{597F26E9-F65C-4602-B759-3F6070366BCE}" srcOrd="0" destOrd="0" presId="urn:microsoft.com/office/officeart/2005/8/layout/radial1"/>
    <dgm:cxn modelId="{9A45C66E-7BCD-4819-BF9A-DBEB53D47E3F}" type="presOf" srcId="{C7CD9F48-86EE-42D0-9EFF-811C1EBD8B93}" destId="{3B5ABE85-29ED-4DC8-AD56-8213149F4C41}" srcOrd="0" destOrd="0" presId="urn:microsoft.com/office/officeart/2005/8/layout/radial1"/>
    <dgm:cxn modelId="{FC44379A-21C5-4180-93F9-D8D22039C1CB}" type="presOf" srcId="{0F647C01-A2C8-481D-B769-7E93E02B5F20}" destId="{54B61F2F-578B-4483-8673-1E0D3EE55D3C}" srcOrd="0" destOrd="0" presId="urn:microsoft.com/office/officeart/2005/8/layout/radial1"/>
    <dgm:cxn modelId="{FDE77BEE-BD96-4C8D-8E2B-0D596662AD1D}" type="presOf" srcId="{11CB6ACA-1506-4903-B750-BE6B11DAFADD}" destId="{DDECE20C-F175-4E45-AC80-3C9FCA213CF2}" srcOrd="0" destOrd="0" presId="urn:microsoft.com/office/officeart/2005/8/layout/radial1"/>
    <dgm:cxn modelId="{DABA094C-A2F4-49E8-9CA2-C4EACFE5D1FA}" srcId="{EFE82E56-9168-4D54-A861-A7D8E3948F21}" destId="{70FD5598-5C87-493A-91E6-CECCF5C4B46E}" srcOrd="0" destOrd="0" parTransId="{01031585-585A-4ACB-8438-63F2C2976C6C}" sibTransId="{1657F155-9865-4B0D-B3C1-456AC21DF3C1}"/>
    <dgm:cxn modelId="{25FD9A15-C7B1-4144-B827-5559B069E8D4}" type="presOf" srcId="{70FD5598-5C87-493A-91E6-CECCF5C4B46E}" destId="{8F17A199-0163-4BA0-8549-498E4BA73B1F}" srcOrd="0" destOrd="0" presId="urn:microsoft.com/office/officeart/2005/8/layout/radial1"/>
    <dgm:cxn modelId="{CB5A3272-F442-4465-A975-73D14CEA75E6}" srcId="{EFE82E56-9168-4D54-A861-A7D8E3948F21}" destId="{0F647C01-A2C8-481D-B769-7E93E02B5F20}" srcOrd="3" destOrd="0" parTransId="{96CE3EBB-48E2-433D-AAC4-D94B26013188}" sibTransId="{A4E545C8-0CE2-4F91-96DE-17FF6239CA95}"/>
    <dgm:cxn modelId="{C43C6198-1134-49F3-AFAE-CC11146D79CF}" type="presOf" srcId="{13DF1AEA-C841-4D32-A3C2-7DB4C856C6F7}" destId="{A0D1F292-5CB5-4B06-92F4-09A0DE388C19}" srcOrd="1" destOrd="0" presId="urn:microsoft.com/office/officeart/2005/8/layout/radial1"/>
    <dgm:cxn modelId="{DA30A4DE-00A5-4514-A0A3-F4774BF28E6D}" srcId="{EFE82E56-9168-4D54-A861-A7D8E3948F21}" destId="{3DD42AB6-698F-41DC-9B89-62A46B5E63C2}" srcOrd="4" destOrd="0" parTransId="{C7CD9F48-86EE-42D0-9EFF-811C1EBD8B93}" sibTransId="{57271383-67C4-49F0-9744-A9DEBE08112F}"/>
    <dgm:cxn modelId="{E559E4BD-ABC9-48C6-B3D9-4F639E5912AC}" srcId="{EFE82E56-9168-4D54-A861-A7D8E3948F21}" destId="{C4E9F97C-AC4E-4857-8513-94669DA8F981}" srcOrd="1" destOrd="0" parTransId="{13DF1AEA-C841-4D32-A3C2-7DB4C856C6F7}" sibTransId="{8A58EFEB-81FE-48A5-99F8-9F55981344D4}"/>
    <dgm:cxn modelId="{0D581D79-AF07-4F0D-B8A5-272A5DE3BB91}" type="presOf" srcId="{E1D65085-5998-4F82-B9F2-BAA5CC4B410B}" destId="{FBE20F24-22A2-4753-8BEA-969AD239D3DD}" srcOrd="0" destOrd="0" presId="urn:microsoft.com/office/officeart/2005/8/layout/radial1"/>
    <dgm:cxn modelId="{BA1DB803-2820-493B-8DE0-D4AE0FC5475C}" type="presOf" srcId="{3DD42AB6-698F-41DC-9B89-62A46B5E63C2}" destId="{54754018-B90E-4C58-BCD3-4BAA5DD63205}" srcOrd="0" destOrd="0" presId="urn:microsoft.com/office/officeart/2005/8/layout/radial1"/>
    <dgm:cxn modelId="{48397A2A-24B3-4931-8CC3-2E7522998D61}" type="presOf" srcId="{C7CD9F48-86EE-42D0-9EFF-811C1EBD8B93}" destId="{6D0DB7C3-6D7B-4973-91B2-CFD7B597C397}" srcOrd="1" destOrd="0" presId="urn:microsoft.com/office/officeart/2005/8/layout/radial1"/>
    <dgm:cxn modelId="{EDB39442-03BD-4E0B-A410-6BA359B2DDEF}" type="presOf" srcId="{EFE82E56-9168-4D54-A861-A7D8E3948F21}" destId="{03493CBA-CB73-4AD8-A086-6AC1E75683B8}" srcOrd="0" destOrd="0" presId="urn:microsoft.com/office/officeart/2005/8/layout/radial1"/>
    <dgm:cxn modelId="{DA5AB62C-532F-49F6-9C81-3335063E9244}" type="presOf" srcId="{01031585-585A-4ACB-8438-63F2C2976C6C}" destId="{CCBDF873-E649-4400-ACC0-DD938B8FD353}" srcOrd="1" destOrd="0" presId="urn:microsoft.com/office/officeart/2005/8/layout/radial1"/>
    <dgm:cxn modelId="{ECC8A410-9E42-4CBB-8340-E55E01345CCD}" srcId="{EFE82E56-9168-4D54-A861-A7D8E3948F21}" destId="{E1D65085-5998-4F82-B9F2-BAA5CC4B410B}" srcOrd="2" destOrd="0" parTransId="{112360CA-C7AB-4DDB-AD41-41511CDF831D}" sibTransId="{25C3DBEE-40E9-44FC-A5FF-8D4618F72403}"/>
    <dgm:cxn modelId="{5227A176-F571-4A6F-A9CA-71870DBCBFCD}" type="presOf" srcId="{4B4A6156-3341-483B-B333-B676B2374A18}" destId="{C6C52210-DC70-4BA6-8468-196176EE94A1}" srcOrd="0" destOrd="0" presId="urn:microsoft.com/office/officeart/2005/8/layout/radial1"/>
    <dgm:cxn modelId="{8FABD4AB-34BF-47D7-B383-95B033E8C5C0}" srcId="{11CB6ACA-1506-4903-B750-BE6B11DAFADD}" destId="{EFE82E56-9168-4D54-A861-A7D8E3948F21}" srcOrd="0" destOrd="0" parTransId="{02EDDA0E-C23F-4D42-A6BB-318576428217}" sibTransId="{A4BD4DF9-DE19-4DD9-B94A-F9E656869286}"/>
    <dgm:cxn modelId="{7B7EBAF2-E835-445C-A113-BE0B57BD7EAB}" type="presOf" srcId="{C4E9F97C-AC4E-4857-8513-94669DA8F981}" destId="{35DD4DAE-B62F-4A10-9DC9-1674B5D9C952}" srcOrd="0" destOrd="0" presId="urn:microsoft.com/office/officeart/2005/8/layout/radial1"/>
    <dgm:cxn modelId="{86435315-7E4E-4872-A8CB-7C428038D2E8}" srcId="{EFE82E56-9168-4D54-A861-A7D8E3948F21}" destId="{C502069E-F869-4FF0-AABE-25AD9F9747ED}" srcOrd="5" destOrd="0" parTransId="{4B4A6156-3341-483B-B333-B676B2374A18}" sibTransId="{A7222DE0-4FAD-408F-BEAD-63A869DD5B99}"/>
    <dgm:cxn modelId="{B446792A-FB00-4365-8754-AD3FE54FCA62}" type="presOf" srcId="{112360CA-C7AB-4DDB-AD41-41511CDF831D}" destId="{9AD58AC4-827B-4C64-BC7E-770D110B473C}" srcOrd="1" destOrd="0" presId="urn:microsoft.com/office/officeart/2005/8/layout/radial1"/>
    <dgm:cxn modelId="{E480D78F-FBC2-424A-9F9D-18920BA1A1DA}" type="presOf" srcId="{96CE3EBB-48E2-433D-AAC4-D94B26013188}" destId="{B92F2132-C382-4668-8388-2019D112D0D9}" srcOrd="0" destOrd="0" presId="urn:microsoft.com/office/officeart/2005/8/layout/radial1"/>
    <dgm:cxn modelId="{FF547E7C-6F4A-4A77-8BCA-F16628E2F20E}" type="presOf" srcId="{13DF1AEA-C841-4D32-A3C2-7DB4C856C6F7}" destId="{3C8C8CFC-BC44-4B0C-9CF9-8BC1F049E576}" srcOrd="0" destOrd="0" presId="urn:microsoft.com/office/officeart/2005/8/layout/radial1"/>
    <dgm:cxn modelId="{EEBC1D8F-C4E3-4B51-B776-AAB75F3A30C8}" type="presOf" srcId="{C502069E-F869-4FF0-AABE-25AD9F9747ED}" destId="{785F095C-E679-4D24-BC0E-A8AB0F020F19}" srcOrd="0" destOrd="0" presId="urn:microsoft.com/office/officeart/2005/8/layout/radial1"/>
    <dgm:cxn modelId="{378766B4-2B16-4BBD-890C-34DDF24D23A4}" type="presOf" srcId="{4B4A6156-3341-483B-B333-B676B2374A18}" destId="{58A4D55B-1980-4426-A1CB-F7AB8E04B524}" srcOrd="1" destOrd="0" presId="urn:microsoft.com/office/officeart/2005/8/layout/radial1"/>
    <dgm:cxn modelId="{B183E174-52F5-42C8-B2FA-8671C0399724}" type="presParOf" srcId="{DDECE20C-F175-4E45-AC80-3C9FCA213CF2}" destId="{03493CBA-CB73-4AD8-A086-6AC1E75683B8}" srcOrd="0" destOrd="0" presId="urn:microsoft.com/office/officeart/2005/8/layout/radial1"/>
    <dgm:cxn modelId="{6A2BA2BF-AA19-49AE-ABDA-6D58EC9F9FC1}" type="presParOf" srcId="{DDECE20C-F175-4E45-AC80-3C9FCA213CF2}" destId="{BDB29905-9281-4A14-A2C3-522536C080A7}" srcOrd="1" destOrd="0" presId="urn:microsoft.com/office/officeart/2005/8/layout/radial1"/>
    <dgm:cxn modelId="{D940A301-C051-400A-AA1A-8124CB2F1FA2}" type="presParOf" srcId="{BDB29905-9281-4A14-A2C3-522536C080A7}" destId="{CCBDF873-E649-4400-ACC0-DD938B8FD353}" srcOrd="0" destOrd="0" presId="urn:microsoft.com/office/officeart/2005/8/layout/radial1"/>
    <dgm:cxn modelId="{0EC8A844-4262-4ECD-872D-EFB00FDA8525}" type="presParOf" srcId="{DDECE20C-F175-4E45-AC80-3C9FCA213CF2}" destId="{8F17A199-0163-4BA0-8549-498E4BA73B1F}" srcOrd="2" destOrd="0" presId="urn:microsoft.com/office/officeart/2005/8/layout/radial1"/>
    <dgm:cxn modelId="{7F12E23C-34F4-40CE-93FE-6F5C1116B823}" type="presParOf" srcId="{DDECE20C-F175-4E45-AC80-3C9FCA213CF2}" destId="{3C8C8CFC-BC44-4B0C-9CF9-8BC1F049E576}" srcOrd="3" destOrd="0" presId="urn:microsoft.com/office/officeart/2005/8/layout/radial1"/>
    <dgm:cxn modelId="{FC5C7B67-E019-4745-B557-627FEE333C4B}" type="presParOf" srcId="{3C8C8CFC-BC44-4B0C-9CF9-8BC1F049E576}" destId="{A0D1F292-5CB5-4B06-92F4-09A0DE388C19}" srcOrd="0" destOrd="0" presId="urn:microsoft.com/office/officeart/2005/8/layout/radial1"/>
    <dgm:cxn modelId="{7DEE3EEE-E01F-4EB8-AC57-8E6F0D0B0963}" type="presParOf" srcId="{DDECE20C-F175-4E45-AC80-3C9FCA213CF2}" destId="{35DD4DAE-B62F-4A10-9DC9-1674B5D9C952}" srcOrd="4" destOrd="0" presId="urn:microsoft.com/office/officeart/2005/8/layout/radial1"/>
    <dgm:cxn modelId="{0DF47D6C-9B53-4A97-B011-FC6343874B81}" type="presParOf" srcId="{DDECE20C-F175-4E45-AC80-3C9FCA213CF2}" destId="{597F26E9-F65C-4602-B759-3F6070366BCE}" srcOrd="5" destOrd="0" presId="urn:microsoft.com/office/officeart/2005/8/layout/radial1"/>
    <dgm:cxn modelId="{BB849BB4-39C3-4448-97D4-BD377122D731}" type="presParOf" srcId="{597F26E9-F65C-4602-B759-3F6070366BCE}" destId="{9AD58AC4-827B-4C64-BC7E-770D110B473C}" srcOrd="0" destOrd="0" presId="urn:microsoft.com/office/officeart/2005/8/layout/radial1"/>
    <dgm:cxn modelId="{94EFCD01-8EA8-4B01-A56D-5AA032B2A275}" type="presParOf" srcId="{DDECE20C-F175-4E45-AC80-3C9FCA213CF2}" destId="{FBE20F24-22A2-4753-8BEA-969AD239D3DD}" srcOrd="6" destOrd="0" presId="urn:microsoft.com/office/officeart/2005/8/layout/radial1"/>
    <dgm:cxn modelId="{6419645E-6544-4F77-AD34-FD1610CC6D7B}" type="presParOf" srcId="{DDECE20C-F175-4E45-AC80-3C9FCA213CF2}" destId="{B92F2132-C382-4668-8388-2019D112D0D9}" srcOrd="7" destOrd="0" presId="urn:microsoft.com/office/officeart/2005/8/layout/radial1"/>
    <dgm:cxn modelId="{26D098DE-FC09-4CFF-9F5A-EAAC5D56C3B4}" type="presParOf" srcId="{B92F2132-C382-4668-8388-2019D112D0D9}" destId="{8186FEF3-BA95-44B3-BA4A-2EB1327F6940}" srcOrd="0" destOrd="0" presId="urn:microsoft.com/office/officeart/2005/8/layout/radial1"/>
    <dgm:cxn modelId="{E6ED2973-A89F-4FB5-B5C2-E2EF0B74736D}" type="presParOf" srcId="{DDECE20C-F175-4E45-AC80-3C9FCA213CF2}" destId="{54B61F2F-578B-4483-8673-1E0D3EE55D3C}" srcOrd="8" destOrd="0" presId="urn:microsoft.com/office/officeart/2005/8/layout/radial1"/>
    <dgm:cxn modelId="{89CDE5F0-32F2-4D49-A13B-D41C0D81F9C7}" type="presParOf" srcId="{DDECE20C-F175-4E45-AC80-3C9FCA213CF2}" destId="{3B5ABE85-29ED-4DC8-AD56-8213149F4C41}" srcOrd="9" destOrd="0" presId="urn:microsoft.com/office/officeart/2005/8/layout/radial1"/>
    <dgm:cxn modelId="{4AA19BD8-FEF8-4CBA-9C8A-A014E22CDA5A}" type="presParOf" srcId="{3B5ABE85-29ED-4DC8-AD56-8213149F4C41}" destId="{6D0DB7C3-6D7B-4973-91B2-CFD7B597C397}" srcOrd="0" destOrd="0" presId="urn:microsoft.com/office/officeart/2005/8/layout/radial1"/>
    <dgm:cxn modelId="{830E22DE-ED84-4579-BF7A-5C2FAB92842F}" type="presParOf" srcId="{DDECE20C-F175-4E45-AC80-3C9FCA213CF2}" destId="{54754018-B90E-4C58-BCD3-4BAA5DD63205}" srcOrd="10" destOrd="0" presId="urn:microsoft.com/office/officeart/2005/8/layout/radial1"/>
    <dgm:cxn modelId="{65CB955E-4A9B-48A0-A404-314F23093D11}" type="presParOf" srcId="{DDECE20C-F175-4E45-AC80-3C9FCA213CF2}" destId="{C6C52210-DC70-4BA6-8468-196176EE94A1}" srcOrd="11" destOrd="0" presId="urn:microsoft.com/office/officeart/2005/8/layout/radial1"/>
    <dgm:cxn modelId="{10D01C15-57EF-46CC-94BA-2620FAB63D10}" type="presParOf" srcId="{C6C52210-DC70-4BA6-8468-196176EE94A1}" destId="{58A4D55B-1980-4426-A1CB-F7AB8E04B524}" srcOrd="0" destOrd="0" presId="urn:microsoft.com/office/officeart/2005/8/layout/radial1"/>
    <dgm:cxn modelId="{F73F43D5-0346-4259-AFF9-58E599044021}" type="presParOf" srcId="{DDECE20C-F175-4E45-AC80-3C9FCA213CF2}" destId="{785F095C-E679-4D24-BC0E-A8AB0F020F1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27E85-13BC-4CB2-A894-7145DC650D01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3534E01D-A454-49E6-AB8D-6A4BE9A3108B}">
      <dgm:prSet/>
      <dgm:spPr/>
      <dgm:t>
        <a:bodyPr/>
        <a:lstStyle/>
        <a:p>
          <a:pPr rtl="0"/>
          <a:r>
            <a:rPr lang="pt-BR" dirty="0" smtClean="0"/>
            <a:t>Na medida em que a população envelhece, seu ciclo produtivo vai se encerrando, de modo que a aposentadoria ou a transição de carreira passam a ser temas inevitáveis de reflexão individual e coletiva. </a:t>
          </a:r>
          <a:endParaRPr lang="pt-BR" dirty="0"/>
        </a:p>
      </dgm:t>
    </dgm:pt>
    <dgm:pt modelId="{95E3C2F7-522D-4DC8-92AD-A140F6836A63}" type="parTrans" cxnId="{AEC88479-CECD-4157-BF45-09015F932D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BA9882F-DA76-424D-A640-90E81281771A}" type="sibTrans" cxnId="{AEC88479-CECD-4157-BF45-09015F932D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F8E18B6-F2F3-46A3-8B76-DE709453E025}" type="pres">
      <dgm:prSet presAssocID="{22427E85-13BC-4CB2-A894-7145DC650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D290F9-5F64-4A77-9C39-2ABAB5EDB858}" type="pres">
      <dgm:prSet presAssocID="{3534E01D-A454-49E6-AB8D-6A4BE9A3108B}" presName="parentText" presStyleLbl="node1" presStyleIdx="0" presStyleCnt="1" custScaleY="1028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D27AE8-2970-423A-8EFA-DACE186C0297}" type="presOf" srcId="{3534E01D-A454-49E6-AB8D-6A4BE9A3108B}" destId="{E4D290F9-5F64-4A77-9C39-2ABAB5EDB858}" srcOrd="0" destOrd="0" presId="urn:microsoft.com/office/officeart/2005/8/layout/vList2"/>
    <dgm:cxn modelId="{D5A837AB-A8C6-46BA-99CF-8B85C81BB9A2}" type="presOf" srcId="{22427E85-13BC-4CB2-A894-7145DC650D01}" destId="{1F8E18B6-F2F3-46A3-8B76-DE709453E025}" srcOrd="0" destOrd="0" presId="urn:microsoft.com/office/officeart/2005/8/layout/vList2"/>
    <dgm:cxn modelId="{AEC88479-CECD-4157-BF45-09015F932D3A}" srcId="{22427E85-13BC-4CB2-A894-7145DC650D01}" destId="{3534E01D-A454-49E6-AB8D-6A4BE9A3108B}" srcOrd="0" destOrd="0" parTransId="{95E3C2F7-522D-4DC8-92AD-A140F6836A63}" sibTransId="{FBA9882F-DA76-424D-A640-90E81281771A}"/>
    <dgm:cxn modelId="{88ECEF20-073E-4FE6-AF25-37515E491415}" type="presParOf" srcId="{1F8E18B6-F2F3-46A3-8B76-DE709453E025}" destId="{E4D290F9-5F64-4A77-9C39-2ABAB5EDB8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5E573-C6AF-4D90-BBBE-67E85F6DC7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B90999-0308-49E2-A5FE-39F9226CD517}">
      <dgm:prSet phldrT="[Texto]" custT="1"/>
      <dgm:spPr/>
      <dgm:t>
        <a:bodyPr/>
        <a:lstStyle/>
        <a:p>
          <a:pPr algn="just"/>
          <a:r>
            <a:rPr lang="pt-BR" sz="4000" dirty="0" smtClean="0"/>
            <a:t>Possibilidade de 20 a 30 anos de vida após a aposentadoria via seguridade social -  1/3 da vida </a:t>
          </a:r>
          <a:r>
            <a:rPr lang="pt-BR" sz="2800" dirty="0" smtClean="0"/>
            <a:t>(FONTOURA, DOLL, OLIVEIRA, 2015).</a:t>
          </a:r>
          <a:endParaRPr lang="pt-BR" sz="2800" dirty="0"/>
        </a:p>
      </dgm:t>
    </dgm:pt>
    <dgm:pt modelId="{6614E24D-1E89-4328-8EDC-EAD3B79CA8F8}" type="parTrans" cxnId="{31DDCC7F-CD10-430F-9270-C218CBDF8B2A}">
      <dgm:prSet/>
      <dgm:spPr/>
      <dgm:t>
        <a:bodyPr/>
        <a:lstStyle/>
        <a:p>
          <a:endParaRPr lang="pt-BR"/>
        </a:p>
      </dgm:t>
    </dgm:pt>
    <dgm:pt modelId="{712DA49E-F555-4066-8371-FD4B20B26BF2}" type="sibTrans" cxnId="{31DDCC7F-CD10-430F-9270-C218CBDF8B2A}">
      <dgm:prSet/>
      <dgm:spPr/>
      <dgm:t>
        <a:bodyPr/>
        <a:lstStyle/>
        <a:p>
          <a:endParaRPr lang="pt-BR"/>
        </a:p>
      </dgm:t>
    </dgm:pt>
    <dgm:pt modelId="{3B291D10-9E93-46BB-9E54-78C82A3FCAAF}" type="pres">
      <dgm:prSet presAssocID="{B375E573-C6AF-4D90-BBBE-67E85F6DC7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F9303CA-EC94-4106-9244-9C07A830972B}" type="pres">
      <dgm:prSet presAssocID="{A8B90999-0308-49E2-A5FE-39F9226CD517}" presName="thickLine" presStyleLbl="alignNode1" presStyleIdx="0" presStyleCnt="1"/>
      <dgm:spPr/>
    </dgm:pt>
    <dgm:pt modelId="{4E019381-5759-46BD-8762-48CA02AE5581}" type="pres">
      <dgm:prSet presAssocID="{A8B90999-0308-49E2-A5FE-39F9226CD517}" presName="horz1" presStyleCnt="0"/>
      <dgm:spPr/>
    </dgm:pt>
    <dgm:pt modelId="{68289F6F-7EFE-4A1A-B6A8-D376914152DF}" type="pres">
      <dgm:prSet presAssocID="{A8B90999-0308-49E2-A5FE-39F9226CD517}" presName="tx1" presStyleLbl="revTx" presStyleIdx="0" presStyleCnt="1"/>
      <dgm:spPr/>
      <dgm:t>
        <a:bodyPr/>
        <a:lstStyle/>
        <a:p>
          <a:endParaRPr lang="pt-BR"/>
        </a:p>
      </dgm:t>
    </dgm:pt>
    <dgm:pt modelId="{D48A930D-7EDD-4001-A790-A98025F1EF30}" type="pres">
      <dgm:prSet presAssocID="{A8B90999-0308-49E2-A5FE-39F9226CD517}" presName="vert1" presStyleCnt="0"/>
      <dgm:spPr/>
    </dgm:pt>
  </dgm:ptLst>
  <dgm:cxnLst>
    <dgm:cxn modelId="{8557F82D-8634-42F6-830C-49B38202FBA8}" type="presOf" srcId="{B375E573-C6AF-4D90-BBBE-67E85F6DC7B3}" destId="{3B291D10-9E93-46BB-9E54-78C82A3FCAAF}" srcOrd="0" destOrd="0" presId="urn:microsoft.com/office/officeart/2008/layout/LinedList"/>
    <dgm:cxn modelId="{F733A2EB-9934-4129-86FC-646F933B31DF}" type="presOf" srcId="{A8B90999-0308-49E2-A5FE-39F9226CD517}" destId="{68289F6F-7EFE-4A1A-B6A8-D376914152DF}" srcOrd="0" destOrd="0" presId="urn:microsoft.com/office/officeart/2008/layout/LinedList"/>
    <dgm:cxn modelId="{31DDCC7F-CD10-430F-9270-C218CBDF8B2A}" srcId="{B375E573-C6AF-4D90-BBBE-67E85F6DC7B3}" destId="{A8B90999-0308-49E2-A5FE-39F9226CD517}" srcOrd="0" destOrd="0" parTransId="{6614E24D-1E89-4328-8EDC-EAD3B79CA8F8}" sibTransId="{712DA49E-F555-4066-8371-FD4B20B26BF2}"/>
    <dgm:cxn modelId="{9574A539-4B75-4166-A270-58079AAFB6C2}" type="presParOf" srcId="{3B291D10-9E93-46BB-9E54-78C82A3FCAAF}" destId="{6F9303CA-EC94-4106-9244-9C07A830972B}" srcOrd="0" destOrd="0" presId="urn:microsoft.com/office/officeart/2008/layout/LinedList"/>
    <dgm:cxn modelId="{17E0A57A-B1D0-483A-A4E9-99552495BED4}" type="presParOf" srcId="{3B291D10-9E93-46BB-9E54-78C82A3FCAAF}" destId="{4E019381-5759-46BD-8762-48CA02AE5581}" srcOrd="1" destOrd="0" presId="urn:microsoft.com/office/officeart/2008/layout/LinedList"/>
    <dgm:cxn modelId="{6E45E2F8-B739-4829-96F4-9DB5D48B31C5}" type="presParOf" srcId="{4E019381-5759-46BD-8762-48CA02AE5581}" destId="{68289F6F-7EFE-4A1A-B6A8-D376914152DF}" srcOrd="0" destOrd="0" presId="urn:microsoft.com/office/officeart/2008/layout/LinedList"/>
    <dgm:cxn modelId="{BAF92299-94EB-43D3-8AAD-CC9A5C4ED620}" type="presParOf" srcId="{4E019381-5759-46BD-8762-48CA02AE5581}" destId="{D48A930D-7EDD-4001-A790-A98025F1EF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D0284-2748-4832-898D-E7C4A84EEF7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621C9D14-B6B7-47D5-944A-23F8983F863D}">
      <dgm:prSet/>
      <dgm:spPr/>
      <dgm:t>
        <a:bodyPr/>
        <a:lstStyle/>
        <a:p>
          <a:pPr algn="just" rtl="0"/>
          <a:r>
            <a:rPr lang="pt-BR" dirty="0" smtClean="0"/>
            <a:t>Para além da realidade do envelhecimento populacional, temos a realidade dos servidores públicos estaduais, que vem enfrentando em suas trajetórias pessoais o impacto de mudanças políticas, sucateamento das estruturas públicas e por consequência das relações que estabelecem com seu universo de trabalho. </a:t>
          </a:r>
          <a:endParaRPr lang="pt-BR" dirty="0"/>
        </a:p>
      </dgm:t>
    </dgm:pt>
    <dgm:pt modelId="{B6E279D6-A322-4A05-B2C6-166A576AD91F}" type="parTrans" cxnId="{A17C63DE-8772-4DB8-B966-54B71008DED6}">
      <dgm:prSet/>
      <dgm:spPr/>
      <dgm:t>
        <a:bodyPr/>
        <a:lstStyle/>
        <a:p>
          <a:endParaRPr lang="pt-BR"/>
        </a:p>
      </dgm:t>
    </dgm:pt>
    <dgm:pt modelId="{3AEE783C-C249-4544-AB22-1B5030A0FDAB}" type="sibTrans" cxnId="{A17C63DE-8772-4DB8-B966-54B71008DED6}">
      <dgm:prSet/>
      <dgm:spPr/>
      <dgm:t>
        <a:bodyPr/>
        <a:lstStyle/>
        <a:p>
          <a:endParaRPr lang="pt-BR"/>
        </a:p>
      </dgm:t>
    </dgm:pt>
    <dgm:pt modelId="{AF4CE6D4-BB9F-4CF9-89CC-39FCDCEC0D3F}" type="pres">
      <dgm:prSet presAssocID="{00AD0284-2748-4832-898D-E7C4A84EE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52D648-BCA3-4942-8BFC-A77298CF0CA7}" type="pres">
      <dgm:prSet presAssocID="{621C9D14-B6B7-47D5-944A-23F8983F863D}" presName="parentText" presStyleLbl="node1" presStyleIdx="0" presStyleCnt="1" custScaleX="92869" custScaleY="99621" custLinFactNeighborX="2377" custLinFactNeighborY="34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319AC7-76B4-4934-A3F9-A3DB8D7FE9E6}" type="presOf" srcId="{00AD0284-2748-4832-898D-E7C4A84EEF75}" destId="{AF4CE6D4-BB9F-4CF9-89CC-39FCDCEC0D3F}" srcOrd="0" destOrd="0" presId="urn:microsoft.com/office/officeart/2005/8/layout/vList2"/>
    <dgm:cxn modelId="{9F51CAB1-4EAC-4844-A716-31C216316FBC}" type="presOf" srcId="{621C9D14-B6B7-47D5-944A-23F8983F863D}" destId="{6C52D648-BCA3-4942-8BFC-A77298CF0CA7}" srcOrd="0" destOrd="0" presId="urn:microsoft.com/office/officeart/2005/8/layout/vList2"/>
    <dgm:cxn modelId="{A17C63DE-8772-4DB8-B966-54B71008DED6}" srcId="{00AD0284-2748-4832-898D-E7C4A84EEF75}" destId="{621C9D14-B6B7-47D5-944A-23F8983F863D}" srcOrd="0" destOrd="0" parTransId="{B6E279D6-A322-4A05-B2C6-166A576AD91F}" sibTransId="{3AEE783C-C249-4544-AB22-1B5030A0FDAB}"/>
    <dgm:cxn modelId="{FBE43C0D-194C-4A8E-A4CA-FE465285CAED}" type="presParOf" srcId="{AF4CE6D4-BB9F-4CF9-89CC-39FCDCEC0D3F}" destId="{6C52D648-BCA3-4942-8BFC-A77298CF0C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7C69E-A6F6-47AF-9A2E-B509F2381FDC}" type="doc">
      <dgm:prSet loTypeId="urn:microsoft.com/office/officeart/2005/8/layout/bProcess4" loCatId="process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pt-BR"/>
        </a:p>
      </dgm:t>
    </dgm:pt>
    <dgm:pt modelId="{C8650FD7-1E01-469A-967E-756B6269D134}">
      <dgm:prSet/>
      <dgm:spPr/>
      <dgm:t>
        <a:bodyPr/>
        <a:lstStyle/>
        <a:p>
          <a:pPr rtl="0"/>
          <a:r>
            <a:rPr lang="pt-BR" smtClean="0">
              <a:solidFill>
                <a:schemeClr val="tx1"/>
              </a:solidFill>
            </a:rPr>
            <a:t>Relações de trabalho</a:t>
          </a:r>
          <a:endParaRPr lang="pt-BR">
            <a:solidFill>
              <a:schemeClr val="tx1"/>
            </a:solidFill>
          </a:endParaRPr>
        </a:p>
      </dgm:t>
    </dgm:pt>
    <dgm:pt modelId="{7DFD7345-1EFA-4120-829A-EEAA19768FF7}" type="parTrans" cxnId="{007CFDDD-7577-4E14-8B7C-5EF309C9BAF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0FDDB8-498B-4114-A4F4-23E8E32DB7C4}" type="sibTrans" cxnId="{007CFDDD-7577-4E14-8B7C-5EF309C9BAF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0D3A542-D97D-4ABA-B4BA-5C49634A75A3}">
      <dgm:prSet/>
      <dgm:spPr/>
      <dgm:t>
        <a:bodyPr/>
        <a:lstStyle/>
        <a:p>
          <a:pPr rtl="0"/>
          <a:r>
            <a:rPr lang="pt-BR" smtClean="0">
              <a:solidFill>
                <a:schemeClr val="tx1"/>
              </a:solidFill>
            </a:rPr>
            <a:t>Contexto social</a:t>
          </a:r>
          <a:endParaRPr lang="pt-BR">
            <a:solidFill>
              <a:schemeClr val="tx1"/>
            </a:solidFill>
          </a:endParaRPr>
        </a:p>
      </dgm:t>
    </dgm:pt>
    <dgm:pt modelId="{8172CFB0-9443-4608-866F-9040C77A3B35}" type="parTrans" cxnId="{B7AC65AA-6907-4A59-B5D2-9AC99E04CF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2AF3A7-E986-45BC-BDDD-A480AF230C08}" type="sibTrans" cxnId="{B7AC65AA-6907-4A59-B5D2-9AC99E04CF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135E3AC-7424-4E2A-B019-8D5039751694}">
      <dgm:prSet/>
      <dgm:spPr/>
      <dgm:t>
        <a:bodyPr/>
        <a:lstStyle/>
        <a:p>
          <a:pPr rtl="0"/>
          <a:r>
            <a:rPr lang="pt-BR" smtClean="0">
              <a:solidFill>
                <a:schemeClr val="tx1"/>
              </a:solidFill>
            </a:rPr>
            <a:t>Longevidade</a:t>
          </a:r>
          <a:endParaRPr lang="pt-BR">
            <a:solidFill>
              <a:schemeClr val="tx1"/>
            </a:solidFill>
          </a:endParaRPr>
        </a:p>
      </dgm:t>
    </dgm:pt>
    <dgm:pt modelId="{2DB6F472-572C-41C1-A391-721B0C940003}" type="parTrans" cxnId="{A594893E-ACB2-4E17-8431-1270C6F52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CE85FA9-1486-4553-B4DE-E201F9862167}" type="sibTrans" cxnId="{A594893E-ACB2-4E17-8431-1270C6F52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1FAB05-7748-4CFE-888D-449596971B79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Transição de carreira</a:t>
          </a:r>
          <a:endParaRPr lang="pt-BR" dirty="0">
            <a:solidFill>
              <a:schemeClr val="tx1"/>
            </a:solidFill>
          </a:endParaRPr>
        </a:p>
      </dgm:t>
    </dgm:pt>
    <dgm:pt modelId="{DFE2D023-CAEC-473E-B36F-8587F8101425}" type="parTrans" cxnId="{FE2FA2A1-3629-4B0C-93AC-574AC2363E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3520B86-B9A7-4893-B83E-F6AA7BCD4B2E}" type="sibTrans" cxnId="{FE2FA2A1-3629-4B0C-93AC-574AC2363E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0268041-F70B-402C-AABD-7C6EE2AEEFCE}" type="pres">
      <dgm:prSet presAssocID="{E1E7C69E-A6F6-47AF-9A2E-B509F2381FD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BF3737B3-434D-4222-A39E-0069923B3532}" type="pres">
      <dgm:prSet presAssocID="{C8650FD7-1E01-469A-967E-756B6269D134}" presName="compNode" presStyleCnt="0"/>
      <dgm:spPr/>
    </dgm:pt>
    <dgm:pt modelId="{AB0A08A2-3CF2-4490-99EF-3898B34C1EC5}" type="pres">
      <dgm:prSet presAssocID="{C8650FD7-1E01-469A-967E-756B6269D134}" presName="dummyConnPt" presStyleCnt="0"/>
      <dgm:spPr/>
    </dgm:pt>
    <dgm:pt modelId="{FA55A98C-AFE1-43CE-ADAC-18176AF9252B}" type="pres">
      <dgm:prSet presAssocID="{C8650FD7-1E01-469A-967E-756B6269D1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3A8397-5201-4B59-96FA-FD9CFBF4320A}" type="pres">
      <dgm:prSet presAssocID="{F40FDDB8-498B-4114-A4F4-23E8E32DB7C4}" presName="sibTrans" presStyleLbl="bgSibTrans2D1" presStyleIdx="0" presStyleCnt="3"/>
      <dgm:spPr/>
      <dgm:t>
        <a:bodyPr/>
        <a:lstStyle/>
        <a:p>
          <a:endParaRPr lang="pt-BR"/>
        </a:p>
      </dgm:t>
    </dgm:pt>
    <dgm:pt modelId="{DE40EAD9-16F4-4C00-A487-A5C767EB6D70}" type="pres">
      <dgm:prSet presAssocID="{30D3A542-D97D-4ABA-B4BA-5C49634A75A3}" presName="compNode" presStyleCnt="0"/>
      <dgm:spPr/>
    </dgm:pt>
    <dgm:pt modelId="{7DB1ABC1-9748-4F9B-8CD6-B65F0B3358B1}" type="pres">
      <dgm:prSet presAssocID="{30D3A542-D97D-4ABA-B4BA-5C49634A75A3}" presName="dummyConnPt" presStyleCnt="0"/>
      <dgm:spPr/>
    </dgm:pt>
    <dgm:pt modelId="{E3651474-70B3-456F-A39A-6C749A14D09D}" type="pres">
      <dgm:prSet presAssocID="{30D3A542-D97D-4ABA-B4BA-5C49634A75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477C6-9AF7-4581-BD1C-3C3C990BA0BA}" type="pres">
      <dgm:prSet presAssocID="{952AF3A7-E986-45BC-BDDD-A480AF230C08}" presName="sibTrans" presStyleLbl="bgSibTrans2D1" presStyleIdx="1" presStyleCnt="3"/>
      <dgm:spPr/>
      <dgm:t>
        <a:bodyPr/>
        <a:lstStyle/>
        <a:p>
          <a:endParaRPr lang="pt-BR"/>
        </a:p>
      </dgm:t>
    </dgm:pt>
    <dgm:pt modelId="{F6EF0467-2041-4B6A-911E-A71EC7FA9792}" type="pres">
      <dgm:prSet presAssocID="{4135E3AC-7424-4E2A-B019-8D5039751694}" presName="compNode" presStyleCnt="0"/>
      <dgm:spPr/>
    </dgm:pt>
    <dgm:pt modelId="{103CA578-FA57-4795-9379-91AFBB71A79A}" type="pres">
      <dgm:prSet presAssocID="{4135E3AC-7424-4E2A-B019-8D5039751694}" presName="dummyConnPt" presStyleCnt="0"/>
      <dgm:spPr/>
    </dgm:pt>
    <dgm:pt modelId="{01C67ECF-FFFB-4221-A61A-5FF5638FF436}" type="pres">
      <dgm:prSet presAssocID="{4135E3AC-7424-4E2A-B019-8D50397516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B7929B-1183-40B1-8455-979CEAE69036}" type="pres">
      <dgm:prSet presAssocID="{7CE85FA9-1486-4553-B4DE-E201F9862167}" presName="sibTrans" presStyleLbl="bgSibTrans2D1" presStyleIdx="2" presStyleCnt="3"/>
      <dgm:spPr/>
      <dgm:t>
        <a:bodyPr/>
        <a:lstStyle/>
        <a:p>
          <a:endParaRPr lang="pt-BR"/>
        </a:p>
      </dgm:t>
    </dgm:pt>
    <dgm:pt modelId="{63820A5C-2322-4E4F-A67D-6D85FC808C75}" type="pres">
      <dgm:prSet presAssocID="{A61FAB05-7748-4CFE-888D-449596971B79}" presName="compNode" presStyleCnt="0"/>
      <dgm:spPr/>
    </dgm:pt>
    <dgm:pt modelId="{2DA52E2C-42CA-40A3-B250-909E200B7BA8}" type="pres">
      <dgm:prSet presAssocID="{A61FAB05-7748-4CFE-888D-449596971B79}" presName="dummyConnPt" presStyleCnt="0"/>
      <dgm:spPr/>
    </dgm:pt>
    <dgm:pt modelId="{E32E5C8B-1E32-49CA-8E71-7429A2325033}" type="pres">
      <dgm:prSet presAssocID="{A61FAB05-7748-4CFE-888D-449596971B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5902DD-42C1-4926-8242-509627B3AD29}" type="presOf" srcId="{952AF3A7-E986-45BC-BDDD-A480AF230C08}" destId="{CEC477C6-9AF7-4581-BD1C-3C3C990BA0BA}" srcOrd="0" destOrd="0" presId="urn:microsoft.com/office/officeart/2005/8/layout/bProcess4"/>
    <dgm:cxn modelId="{8B1E07F6-F0FB-45E6-9CC8-948D2232D69C}" type="presOf" srcId="{E1E7C69E-A6F6-47AF-9A2E-B509F2381FDC}" destId="{50268041-F70B-402C-AABD-7C6EE2AEEFCE}" srcOrd="0" destOrd="0" presId="urn:microsoft.com/office/officeart/2005/8/layout/bProcess4"/>
    <dgm:cxn modelId="{88004F4E-838A-407D-9B0F-75A3C28A54BE}" type="presOf" srcId="{30D3A542-D97D-4ABA-B4BA-5C49634A75A3}" destId="{E3651474-70B3-456F-A39A-6C749A14D09D}" srcOrd="0" destOrd="0" presId="urn:microsoft.com/office/officeart/2005/8/layout/bProcess4"/>
    <dgm:cxn modelId="{ECC19CA4-E38F-47F0-9470-C6AD347CF8FD}" type="presOf" srcId="{7CE85FA9-1486-4553-B4DE-E201F9862167}" destId="{C8B7929B-1183-40B1-8455-979CEAE69036}" srcOrd="0" destOrd="0" presId="urn:microsoft.com/office/officeart/2005/8/layout/bProcess4"/>
    <dgm:cxn modelId="{3BA91A74-31EA-40BF-806E-766562C22BFD}" type="presOf" srcId="{4135E3AC-7424-4E2A-B019-8D5039751694}" destId="{01C67ECF-FFFB-4221-A61A-5FF5638FF436}" srcOrd="0" destOrd="0" presId="urn:microsoft.com/office/officeart/2005/8/layout/bProcess4"/>
    <dgm:cxn modelId="{A594893E-ACB2-4E17-8431-1270C6F523B6}" srcId="{E1E7C69E-A6F6-47AF-9A2E-B509F2381FDC}" destId="{4135E3AC-7424-4E2A-B019-8D5039751694}" srcOrd="2" destOrd="0" parTransId="{2DB6F472-572C-41C1-A391-721B0C940003}" sibTransId="{7CE85FA9-1486-4553-B4DE-E201F9862167}"/>
    <dgm:cxn modelId="{FE2FA2A1-3629-4B0C-93AC-574AC2363ED3}" srcId="{E1E7C69E-A6F6-47AF-9A2E-B509F2381FDC}" destId="{A61FAB05-7748-4CFE-888D-449596971B79}" srcOrd="3" destOrd="0" parTransId="{DFE2D023-CAEC-473E-B36F-8587F8101425}" sibTransId="{F3520B86-B9A7-4893-B83E-F6AA7BCD4B2E}"/>
    <dgm:cxn modelId="{55D776AE-A5A7-427D-8B17-FFD84F3C33BF}" type="presOf" srcId="{F40FDDB8-498B-4114-A4F4-23E8E32DB7C4}" destId="{993A8397-5201-4B59-96FA-FD9CFBF4320A}" srcOrd="0" destOrd="0" presId="urn:microsoft.com/office/officeart/2005/8/layout/bProcess4"/>
    <dgm:cxn modelId="{007CFDDD-7577-4E14-8B7C-5EF309C9BAF1}" srcId="{E1E7C69E-A6F6-47AF-9A2E-B509F2381FDC}" destId="{C8650FD7-1E01-469A-967E-756B6269D134}" srcOrd="0" destOrd="0" parTransId="{7DFD7345-1EFA-4120-829A-EEAA19768FF7}" sibTransId="{F40FDDB8-498B-4114-A4F4-23E8E32DB7C4}"/>
    <dgm:cxn modelId="{B7AC65AA-6907-4A59-B5D2-9AC99E04CFD6}" srcId="{E1E7C69E-A6F6-47AF-9A2E-B509F2381FDC}" destId="{30D3A542-D97D-4ABA-B4BA-5C49634A75A3}" srcOrd="1" destOrd="0" parTransId="{8172CFB0-9443-4608-866F-9040C77A3B35}" sibTransId="{952AF3A7-E986-45BC-BDDD-A480AF230C08}"/>
    <dgm:cxn modelId="{57CCBE9E-25AB-4EF5-A07C-B8813B78520E}" type="presOf" srcId="{A61FAB05-7748-4CFE-888D-449596971B79}" destId="{E32E5C8B-1E32-49CA-8E71-7429A2325033}" srcOrd="0" destOrd="0" presId="urn:microsoft.com/office/officeart/2005/8/layout/bProcess4"/>
    <dgm:cxn modelId="{0C04BB21-9E07-4CA3-BBE6-241041A6E418}" type="presOf" srcId="{C8650FD7-1E01-469A-967E-756B6269D134}" destId="{FA55A98C-AFE1-43CE-ADAC-18176AF9252B}" srcOrd="0" destOrd="0" presId="urn:microsoft.com/office/officeart/2005/8/layout/bProcess4"/>
    <dgm:cxn modelId="{E4FA6FC5-A989-408C-92F3-F1D6AE0DE477}" type="presParOf" srcId="{50268041-F70B-402C-AABD-7C6EE2AEEFCE}" destId="{BF3737B3-434D-4222-A39E-0069923B3532}" srcOrd="0" destOrd="0" presId="urn:microsoft.com/office/officeart/2005/8/layout/bProcess4"/>
    <dgm:cxn modelId="{7855B92D-DD73-4711-A2D6-AF6ADF7FC236}" type="presParOf" srcId="{BF3737B3-434D-4222-A39E-0069923B3532}" destId="{AB0A08A2-3CF2-4490-99EF-3898B34C1EC5}" srcOrd="0" destOrd="0" presId="urn:microsoft.com/office/officeart/2005/8/layout/bProcess4"/>
    <dgm:cxn modelId="{1BACB47F-CA83-4154-8DEB-A022E012BC8C}" type="presParOf" srcId="{BF3737B3-434D-4222-A39E-0069923B3532}" destId="{FA55A98C-AFE1-43CE-ADAC-18176AF9252B}" srcOrd="1" destOrd="0" presId="urn:microsoft.com/office/officeart/2005/8/layout/bProcess4"/>
    <dgm:cxn modelId="{2B57351A-A44F-4F60-ACBE-B6DC9A6CF45D}" type="presParOf" srcId="{50268041-F70B-402C-AABD-7C6EE2AEEFCE}" destId="{993A8397-5201-4B59-96FA-FD9CFBF4320A}" srcOrd="1" destOrd="0" presId="urn:microsoft.com/office/officeart/2005/8/layout/bProcess4"/>
    <dgm:cxn modelId="{4606CAC4-429C-4889-A0ED-3EAB31A97C08}" type="presParOf" srcId="{50268041-F70B-402C-AABD-7C6EE2AEEFCE}" destId="{DE40EAD9-16F4-4C00-A487-A5C767EB6D70}" srcOrd="2" destOrd="0" presId="urn:microsoft.com/office/officeart/2005/8/layout/bProcess4"/>
    <dgm:cxn modelId="{5BA6F0EE-75F0-443E-B071-E3665ADD27B0}" type="presParOf" srcId="{DE40EAD9-16F4-4C00-A487-A5C767EB6D70}" destId="{7DB1ABC1-9748-4F9B-8CD6-B65F0B3358B1}" srcOrd="0" destOrd="0" presId="urn:microsoft.com/office/officeart/2005/8/layout/bProcess4"/>
    <dgm:cxn modelId="{80902314-0FD1-4A3E-BE34-BD48C2A87D13}" type="presParOf" srcId="{DE40EAD9-16F4-4C00-A487-A5C767EB6D70}" destId="{E3651474-70B3-456F-A39A-6C749A14D09D}" srcOrd="1" destOrd="0" presId="urn:microsoft.com/office/officeart/2005/8/layout/bProcess4"/>
    <dgm:cxn modelId="{11A30BB5-42F5-4850-9F16-ADADAA5BB35E}" type="presParOf" srcId="{50268041-F70B-402C-AABD-7C6EE2AEEFCE}" destId="{CEC477C6-9AF7-4581-BD1C-3C3C990BA0BA}" srcOrd="3" destOrd="0" presId="urn:microsoft.com/office/officeart/2005/8/layout/bProcess4"/>
    <dgm:cxn modelId="{3E39139B-87B8-46BF-8CA9-D3A0D5DCBB9D}" type="presParOf" srcId="{50268041-F70B-402C-AABD-7C6EE2AEEFCE}" destId="{F6EF0467-2041-4B6A-911E-A71EC7FA9792}" srcOrd="4" destOrd="0" presId="urn:microsoft.com/office/officeart/2005/8/layout/bProcess4"/>
    <dgm:cxn modelId="{48A3AD46-41C6-403F-81F8-9ACE9DAEF8D1}" type="presParOf" srcId="{F6EF0467-2041-4B6A-911E-A71EC7FA9792}" destId="{103CA578-FA57-4795-9379-91AFBB71A79A}" srcOrd="0" destOrd="0" presId="urn:microsoft.com/office/officeart/2005/8/layout/bProcess4"/>
    <dgm:cxn modelId="{F2D1CAD3-1EB8-4317-96CD-BA93B8301348}" type="presParOf" srcId="{F6EF0467-2041-4B6A-911E-A71EC7FA9792}" destId="{01C67ECF-FFFB-4221-A61A-5FF5638FF436}" srcOrd="1" destOrd="0" presId="urn:microsoft.com/office/officeart/2005/8/layout/bProcess4"/>
    <dgm:cxn modelId="{1A40549A-A5E6-4426-BDC3-DD700C8295CB}" type="presParOf" srcId="{50268041-F70B-402C-AABD-7C6EE2AEEFCE}" destId="{C8B7929B-1183-40B1-8455-979CEAE69036}" srcOrd="5" destOrd="0" presId="urn:microsoft.com/office/officeart/2005/8/layout/bProcess4"/>
    <dgm:cxn modelId="{4603FE20-9DCF-490C-BF4A-27810B29B264}" type="presParOf" srcId="{50268041-F70B-402C-AABD-7C6EE2AEEFCE}" destId="{63820A5C-2322-4E4F-A67D-6D85FC808C75}" srcOrd="6" destOrd="0" presId="urn:microsoft.com/office/officeart/2005/8/layout/bProcess4"/>
    <dgm:cxn modelId="{AFD5B205-7C39-447F-B8F6-225DC39CA975}" type="presParOf" srcId="{63820A5C-2322-4E4F-A67D-6D85FC808C75}" destId="{2DA52E2C-42CA-40A3-B250-909E200B7BA8}" srcOrd="0" destOrd="0" presId="urn:microsoft.com/office/officeart/2005/8/layout/bProcess4"/>
    <dgm:cxn modelId="{4E2C5404-2639-4FB5-B71E-2AC816664936}" type="presParOf" srcId="{63820A5C-2322-4E4F-A67D-6D85FC808C75}" destId="{E32E5C8B-1E32-49CA-8E71-7429A232503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B1215B-248A-4749-8896-0B31297BEA8C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330AF40D-6E78-48E6-8DCD-EF8C52F8E554}">
      <dgm:prSet/>
      <dgm:spPr/>
      <dgm:t>
        <a:bodyPr/>
        <a:lstStyle/>
        <a:p>
          <a:pPr rtl="0"/>
          <a:r>
            <a:rPr lang="pt-BR" smtClean="0"/>
            <a:t>Volta aos aposentos?</a:t>
          </a:r>
          <a:endParaRPr lang="pt-BR"/>
        </a:p>
      </dgm:t>
    </dgm:pt>
    <dgm:pt modelId="{531F6FDB-E083-4A08-87B5-A25273BCC915}" type="parTrans" cxnId="{B1B16AA2-9B5B-4AC0-9D41-8C02CDC7E2BE}">
      <dgm:prSet/>
      <dgm:spPr/>
      <dgm:t>
        <a:bodyPr/>
        <a:lstStyle/>
        <a:p>
          <a:endParaRPr lang="pt-BR"/>
        </a:p>
      </dgm:t>
    </dgm:pt>
    <dgm:pt modelId="{2ECF1A6E-B14E-44A3-A855-23094F0EAFB9}" type="sibTrans" cxnId="{B1B16AA2-9B5B-4AC0-9D41-8C02CDC7E2BE}">
      <dgm:prSet/>
      <dgm:spPr/>
      <dgm:t>
        <a:bodyPr/>
        <a:lstStyle/>
        <a:p>
          <a:endParaRPr lang="pt-BR"/>
        </a:p>
      </dgm:t>
    </dgm:pt>
    <dgm:pt modelId="{8A10A379-746F-435E-ABF1-B991A236B297}">
      <dgm:prSet/>
      <dgm:spPr/>
      <dgm:t>
        <a:bodyPr/>
        <a:lstStyle/>
        <a:p>
          <a:pPr rtl="0"/>
          <a:r>
            <a:rPr lang="pt-BR" smtClean="0"/>
            <a:t>Novas perspectivas?</a:t>
          </a:r>
          <a:endParaRPr lang="pt-BR"/>
        </a:p>
      </dgm:t>
    </dgm:pt>
    <dgm:pt modelId="{24A93186-8CDF-4588-897C-9259CB021F46}" type="parTrans" cxnId="{D39EE7D2-567C-46A7-8909-686C71B77FA0}">
      <dgm:prSet/>
      <dgm:spPr/>
      <dgm:t>
        <a:bodyPr/>
        <a:lstStyle/>
        <a:p>
          <a:endParaRPr lang="pt-BR"/>
        </a:p>
      </dgm:t>
    </dgm:pt>
    <dgm:pt modelId="{3254B5D1-891C-421B-B58E-C7C79729DF29}" type="sibTrans" cxnId="{D39EE7D2-567C-46A7-8909-686C71B77FA0}">
      <dgm:prSet/>
      <dgm:spPr/>
      <dgm:t>
        <a:bodyPr/>
        <a:lstStyle/>
        <a:p>
          <a:endParaRPr lang="pt-BR"/>
        </a:p>
      </dgm:t>
    </dgm:pt>
    <dgm:pt modelId="{9E54700C-6A7A-4467-9C1B-F4818C684084}" type="pres">
      <dgm:prSet presAssocID="{ABB1215B-248A-4749-8896-0B31297BEA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7D51C0-EED4-4077-996A-D8760F328B73}" type="pres">
      <dgm:prSet presAssocID="{ABB1215B-248A-4749-8896-0B31297BEA8C}" presName="divider" presStyleLbl="fgShp" presStyleIdx="0" presStyleCnt="1"/>
      <dgm:spPr>
        <a:solidFill>
          <a:srgbClr val="C00000"/>
        </a:solidFill>
      </dgm:spPr>
    </dgm:pt>
    <dgm:pt modelId="{A083801A-AC90-49DA-8D3D-77E2BCE3F20C}" type="pres">
      <dgm:prSet presAssocID="{330AF40D-6E78-48E6-8DCD-EF8C52F8E554}" presName="downArrow" presStyleLbl="node1" presStyleIdx="0" presStyleCnt="2"/>
      <dgm:spPr>
        <a:solidFill>
          <a:schemeClr val="accent3">
            <a:lumMod val="50000"/>
          </a:schemeClr>
        </a:solidFill>
      </dgm:spPr>
    </dgm:pt>
    <dgm:pt modelId="{F2977380-0021-4B44-B64C-DF5A07F00249}" type="pres">
      <dgm:prSet presAssocID="{330AF40D-6E78-48E6-8DCD-EF8C52F8E55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EF228-5B20-4BF7-8AD2-9E70E1F0D012}" type="pres">
      <dgm:prSet presAssocID="{8A10A379-746F-435E-ABF1-B991A236B297}" presName="upArrow" presStyleLbl="node1" presStyleIdx="1" presStyleCnt="2"/>
      <dgm:spPr/>
    </dgm:pt>
    <dgm:pt modelId="{07BF8D1E-4959-4A8F-8C1B-4190FB7B904B}" type="pres">
      <dgm:prSet presAssocID="{8A10A379-746F-435E-ABF1-B991A236B29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EB8282-FE40-4558-857E-5735F9A200FF}" type="presOf" srcId="{ABB1215B-248A-4749-8896-0B31297BEA8C}" destId="{9E54700C-6A7A-4467-9C1B-F4818C684084}" srcOrd="0" destOrd="0" presId="urn:microsoft.com/office/officeart/2005/8/layout/arrow3"/>
    <dgm:cxn modelId="{D39EE7D2-567C-46A7-8909-686C71B77FA0}" srcId="{ABB1215B-248A-4749-8896-0B31297BEA8C}" destId="{8A10A379-746F-435E-ABF1-B991A236B297}" srcOrd="1" destOrd="0" parTransId="{24A93186-8CDF-4588-897C-9259CB021F46}" sibTransId="{3254B5D1-891C-421B-B58E-C7C79729DF29}"/>
    <dgm:cxn modelId="{311B2391-1186-41DE-A0C3-322F9A93E866}" type="presOf" srcId="{330AF40D-6E78-48E6-8DCD-EF8C52F8E554}" destId="{F2977380-0021-4B44-B64C-DF5A07F00249}" srcOrd="0" destOrd="0" presId="urn:microsoft.com/office/officeart/2005/8/layout/arrow3"/>
    <dgm:cxn modelId="{B1B16AA2-9B5B-4AC0-9D41-8C02CDC7E2BE}" srcId="{ABB1215B-248A-4749-8896-0B31297BEA8C}" destId="{330AF40D-6E78-48E6-8DCD-EF8C52F8E554}" srcOrd="0" destOrd="0" parTransId="{531F6FDB-E083-4A08-87B5-A25273BCC915}" sibTransId="{2ECF1A6E-B14E-44A3-A855-23094F0EAFB9}"/>
    <dgm:cxn modelId="{6AF61F73-02C0-4DF8-9921-1D9B9B0E99FF}" type="presOf" srcId="{8A10A379-746F-435E-ABF1-B991A236B297}" destId="{07BF8D1E-4959-4A8F-8C1B-4190FB7B904B}" srcOrd="0" destOrd="0" presId="urn:microsoft.com/office/officeart/2005/8/layout/arrow3"/>
    <dgm:cxn modelId="{3676060F-6A03-4BFE-A6DE-7C07BEC88803}" type="presParOf" srcId="{9E54700C-6A7A-4467-9C1B-F4818C684084}" destId="{807D51C0-EED4-4077-996A-D8760F328B73}" srcOrd="0" destOrd="0" presId="urn:microsoft.com/office/officeart/2005/8/layout/arrow3"/>
    <dgm:cxn modelId="{526781D4-D3A8-4574-B14A-F5938D5CEC58}" type="presParOf" srcId="{9E54700C-6A7A-4467-9C1B-F4818C684084}" destId="{A083801A-AC90-49DA-8D3D-77E2BCE3F20C}" srcOrd="1" destOrd="0" presId="urn:microsoft.com/office/officeart/2005/8/layout/arrow3"/>
    <dgm:cxn modelId="{C6D15874-33F6-4EE2-A324-7F5996C32F81}" type="presParOf" srcId="{9E54700C-6A7A-4467-9C1B-F4818C684084}" destId="{F2977380-0021-4B44-B64C-DF5A07F00249}" srcOrd="2" destOrd="0" presId="urn:microsoft.com/office/officeart/2005/8/layout/arrow3"/>
    <dgm:cxn modelId="{5E0C08E6-B3D6-4EBA-9F75-753B85D54457}" type="presParOf" srcId="{9E54700C-6A7A-4467-9C1B-F4818C684084}" destId="{107EF228-5B20-4BF7-8AD2-9E70E1F0D012}" srcOrd="3" destOrd="0" presId="urn:microsoft.com/office/officeart/2005/8/layout/arrow3"/>
    <dgm:cxn modelId="{67DEC464-645B-4232-95B5-E7CB81E24754}" type="presParOf" srcId="{9E54700C-6A7A-4467-9C1B-F4818C684084}" destId="{07BF8D1E-4959-4A8F-8C1B-4190FB7B904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119771-A95A-4830-8F7A-BF2DC192822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265120C-7AF4-4506-815D-027C59E3735C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Reorganização de papéis sociais</a:t>
          </a:r>
          <a:endParaRPr lang="pt-BR" dirty="0">
            <a:solidFill>
              <a:schemeClr val="tx1"/>
            </a:solidFill>
          </a:endParaRPr>
        </a:p>
      </dgm:t>
    </dgm:pt>
    <dgm:pt modelId="{C6D1610B-711F-4916-AFF0-D1BCC3BBD597}" type="parTrans" cxnId="{99911A8D-DD45-42AB-95E0-A8E778098C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420950C-BC12-49DA-B51F-1F9ACDBA87D8}" type="sibTrans" cxnId="{99911A8D-DD45-42AB-95E0-A8E778098C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4D0304F-871C-4202-8BE1-E852F023E7E9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Perdas salariais</a:t>
          </a:r>
          <a:endParaRPr lang="pt-BR" dirty="0">
            <a:solidFill>
              <a:schemeClr val="tx1"/>
            </a:solidFill>
          </a:endParaRPr>
        </a:p>
      </dgm:t>
    </dgm:pt>
    <dgm:pt modelId="{F8636994-14D6-45F3-B384-61C0BB032DFD}" type="parTrans" cxnId="{0EE0DB27-6E89-4080-A7A6-8351631F61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B8AC624-FB6A-4F3C-837B-757FDB941DDB}" type="sibTrans" cxnId="{0EE0DB27-6E89-4080-A7A6-8351631F61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15BF2E8-4D80-403D-8720-31C052EA03CA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Retomada de vínculos sociais e familiares</a:t>
          </a:r>
          <a:endParaRPr lang="pt-BR" dirty="0">
            <a:solidFill>
              <a:schemeClr val="tx1"/>
            </a:solidFill>
          </a:endParaRPr>
        </a:p>
      </dgm:t>
    </dgm:pt>
    <dgm:pt modelId="{F5C278F7-EE4E-45CC-BCD6-DB0E1A29FE3A}" type="parTrans" cxnId="{CE2C0B06-46E8-4FDF-AD7E-5B659DA3688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47F8BCA-4CF4-417A-A359-74917A303B89}" type="sibTrans" cxnId="{CE2C0B06-46E8-4FDF-AD7E-5B659DA3688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9238CF-F25E-44BA-9736-0FA73B1E9D76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Planejamento de vida </a:t>
          </a:r>
          <a:endParaRPr lang="pt-BR" dirty="0">
            <a:solidFill>
              <a:schemeClr val="tx1"/>
            </a:solidFill>
          </a:endParaRPr>
        </a:p>
      </dgm:t>
    </dgm:pt>
    <dgm:pt modelId="{8A18E6EA-6652-402C-BF04-5397D40CF49E}" type="parTrans" cxnId="{3E562420-B540-4645-B15F-154C9B8F643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D37123-3A0F-4E43-B771-FA73686E0789}" type="sibTrans" cxnId="{3E562420-B540-4645-B15F-154C9B8F643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E9F9F1-35FC-42A0-9D57-8749A1C9A85F}" type="pres">
      <dgm:prSet presAssocID="{A9119771-A95A-4830-8F7A-BF2DC1928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0AAA50-2679-41A5-AE2F-26C6FE36D39E}" type="pres">
      <dgm:prSet presAssocID="{F265120C-7AF4-4506-815D-027C59E373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4D2D44-9676-4CCA-BA75-3115A7EF8D4E}" type="pres">
      <dgm:prSet presAssocID="{5420950C-BC12-49DA-B51F-1F9ACDBA87D8}" presName="spacer" presStyleCnt="0"/>
      <dgm:spPr/>
    </dgm:pt>
    <dgm:pt modelId="{2FD0BF84-B7F2-4CFD-8C31-C5F11382B968}" type="pres">
      <dgm:prSet presAssocID="{E4D0304F-871C-4202-8BE1-E852F023E7E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D1C9A-E63F-46C8-845A-17FD8353A055}" type="pres">
      <dgm:prSet presAssocID="{1B8AC624-FB6A-4F3C-837B-757FDB941DDB}" presName="spacer" presStyleCnt="0"/>
      <dgm:spPr/>
    </dgm:pt>
    <dgm:pt modelId="{20B07B24-1544-44F3-B99F-F9D1F76A0C0D}" type="pres">
      <dgm:prSet presAssocID="{015BF2E8-4D80-403D-8720-31C052EA03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FBB725-73C5-45D9-8352-CF9F02009317}" type="pres">
      <dgm:prSet presAssocID="{147F8BCA-4CF4-417A-A359-74917A303B89}" presName="spacer" presStyleCnt="0"/>
      <dgm:spPr/>
    </dgm:pt>
    <dgm:pt modelId="{FDF9E07E-C7A7-4174-B81C-4238416CFE73}" type="pres">
      <dgm:prSet presAssocID="{BA9238CF-F25E-44BA-9736-0FA73B1E9D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6465A4-6598-40FB-BC11-31A07C5B4F58}" type="presOf" srcId="{E4D0304F-871C-4202-8BE1-E852F023E7E9}" destId="{2FD0BF84-B7F2-4CFD-8C31-C5F11382B968}" srcOrd="0" destOrd="0" presId="urn:microsoft.com/office/officeart/2005/8/layout/vList2"/>
    <dgm:cxn modelId="{CE2C0B06-46E8-4FDF-AD7E-5B659DA36883}" srcId="{A9119771-A95A-4830-8F7A-BF2DC192822F}" destId="{015BF2E8-4D80-403D-8720-31C052EA03CA}" srcOrd="2" destOrd="0" parTransId="{F5C278F7-EE4E-45CC-BCD6-DB0E1A29FE3A}" sibTransId="{147F8BCA-4CF4-417A-A359-74917A303B89}"/>
    <dgm:cxn modelId="{0EE0DB27-6E89-4080-A7A6-8351631F61EF}" srcId="{A9119771-A95A-4830-8F7A-BF2DC192822F}" destId="{E4D0304F-871C-4202-8BE1-E852F023E7E9}" srcOrd="1" destOrd="0" parTransId="{F8636994-14D6-45F3-B384-61C0BB032DFD}" sibTransId="{1B8AC624-FB6A-4F3C-837B-757FDB941DDB}"/>
    <dgm:cxn modelId="{4F389255-CFA0-4F7A-A6FC-5EFF7E24FE12}" type="presOf" srcId="{015BF2E8-4D80-403D-8720-31C052EA03CA}" destId="{20B07B24-1544-44F3-B99F-F9D1F76A0C0D}" srcOrd="0" destOrd="0" presId="urn:microsoft.com/office/officeart/2005/8/layout/vList2"/>
    <dgm:cxn modelId="{BCDA77A0-3B63-4842-AC4C-AA40E1A90FEF}" type="presOf" srcId="{BA9238CF-F25E-44BA-9736-0FA73B1E9D76}" destId="{FDF9E07E-C7A7-4174-B81C-4238416CFE73}" srcOrd="0" destOrd="0" presId="urn:microsoft.com/office/officeart/2005/8/layout/vList2"/>
    <dgm:cxn modelId="{62D2AA9C-A87A-4618-9EB7-81AE170F8E16}" type="presOf" srcId="{A9119771-A95A-4830-8F7A-BF2DC192822F}" destId="{00E9F9F1-35FC-42A0-9D57-8749A1C9A85F}" srcOrd="0" destOrd="0" presId="urn:microsoft.com/office/officeart/2005/8/layout/vList2"/>
    <dgm:cxn modelId="{3E562420-B540-4645-B15F-154C9B8F6438}" srcId="{A9119771-A95A-4830-8F7A-BF2DC192822F}" destId="{BA9238CF-F25E-44BA-9736-0FA73B1E9D76}" srcOrd="3" destOrd="0" parTransId="{8A18E6EA-6652-402C-BF04-5397D40CF49E}" sibTransId="{28D37123-3A0F-4E43-B771-FA73686E0789}"/>
    <dgm:cxn modelId="{99911A8D-DD45-42AB-95E0-A8E778098C5A}" srcId="{A9119771-A95A-4830-8F7A-BF2DC192822F}" destId="{F265120C-7AF4-4506-815D-027C59E3735C}" srcOrd="0" destOrd="0" parTransId="{C6D1610B-711F-4916-AFF0-D1BCC3BBD597}" sibTransId="{5420950C-BC12-49DA-B51F-1F9ACDBA87D8}"/>
    <dgm:cxn modelId="{807E2A09-F643-4539-9379-3A0836E13E4A}" type="presOf" srcId="{F265120C-7AF4-4506-815D-027C59E3735C}" destId="{DF0AAA50-2679-41A5-AE2F-26C6FE36D39E}" srcOrd="0" destOrd="0" presId="urn:microsoft.com/office/officeart/2005/8/layout/vList2"/>
    <dgm:cxn modelId="{41B7A153-E5AA-4BA7-A1DD-C31EF37CFDA2}" type="presParOf" srcId="{00E9F9F1-35FC-42A0-9D57-8749A1C9A85F}" destId="{DF0AAA50-2679-41A5-AE2F-26C6FE36D39E}" srcOrd="0" destOrd="0" presId="urn:microsoft.com/office/officeart/2005/8/layout/vList2"/>
    <dgm:cxn modelId="{4515009D-B796-4AD6-A899-440DE3FC5658}" type="presParOf" srcId="{00E9F9F1-35FC-42A0-9D57-8749A1C9A85F}" destId="{714D2D44-9676-4CCA-BA75-3115A7EF8D4E}" srcOrd="1" destOrd="0" presId="urn:microsoft.com/office/officeart/2005/8/layout/vList2"/>
    <dgm:cxn modelId="{2FDE2319-1D95-417C-9A25-97C8DCC63D4A}" type="presParOf" srcId="{00E9F9F1-35FC-42A0-9D57-8749A1C9A85F}" destId="{2FD0BF84-B7F2-4CFD-8C31-C5F11382B968}" srcOrd="2" destOrd="0" presId="urn:microsoft.com/office/officeart/2005/8/layout/vList2"/>
    <dgm:cxn modelId="{F24B480D-2F04-4D5A-A46D-18B9B37AF208}" type="presParOf" srcId="{00E9F9F1-35FC-42A0-9D57-8749A1C9A85F}" destId="{840D1C9A-E63F-46C8-845A-17FD8353A055}" srcOrd="3" destOrd="0" presId="urn:microsoft.com/office/officeart/2005/8/layout/vList2"/>
    <dgm:cxn modelId="{52651790-BE65-4737-8437-CF45DD305D4F}" type="presParOf" srcId="{00E9F9F1-35FC-42A0-9D57-8749A1C9A85F}" destId="{20B07B24-1544-44F3-B99F-F9D1F76A0C0D}" srcOrd="4" destOrd="0" presId="urn:microsoft.com/office/officeart/2005/8/layout/vList2"/>
    <dgm:cxn modelId="{4837E55E-0300-43D3-AA2D-257E70A0E57C}" type="presParOf" srcId="{00E9F9F1-35FC-42A0-9D57-8749A1C9A85F}" destId="{5BFBB725-73C5-45D9-8352-CF9F02009317}" srcOrd="5" destOrd="0" presId="urn:microsoft.com/office/officeart/2005/8/layout/vList2"/>
    <dgm:cxn modelId="{12C4B1A2-C0DB-4CED-A747-B7D05FA66193}" type="presParOf" srcId="{00E9F9F1-35FC-42A0-9D57-8749A1C9A85F}" destId="{FDF9E07E-C7A7-4174-B81C-4238416CFE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12F3-C28D-4F87-8FBC-B068E6520802}">
      <dsp:nvSpPr>
        <dsp:cNvPr id="0" name=""/>
        <dsp:cNvSpPr/>
      </dsp:nvSpPr>
      <dsp:spPr>
        <a:xfrm>
          <a:off x="0" y="136506"/>
          <a:ext cx="6696744" cy="1292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tx1"/>
              </a:solidFill>
            </a:rPr>
            <a:t>A esperança de vida ao nascer em 2016 é de 77 anos.</a:t>
          </a:r>
          <a:endParaRPr lang="pt-BR" sz="3200" kern="1200" dirty="0">
            <a:solidFill>
              <a:schemeClr val="tx1"/>
            </a:solidFill>
          </a:endParaRPr>
        </a:p>
      </dsp:txBody>
      <dsp:txXfrm>
        <a:off x="63112" y="199618"/>
        <a:ext cx="6570520" cy="1166626"/>
      </dsp:txXfrm>
    </dsp:sp>
    <dsp:sp modelId="{36551C64-82D5-43F3-A5EB-B7236CB2D8D1}">
      <dsp:nvSpPr>
        <dsp:cNvPr id="0" name=""/>
        <dsp:cNvSpPr/>
      </dsp:nvSpPr>
      <dsp:spPr>
        <a:xfrm>
          <a:off x="0" y="1616556"/>
          <a:ext cx="6696744" cy="1292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tx1"/>
              </a:solidFill>
            </a:rPr>
            <a:t>Vou trabalhar até quando?</a:t>
          </a:r>
          <a:endParaRPr lang="pt-BR" sz="3200" kern="1200" dirty="0">
            <a:solidFill>
              <a:schemeClr val="tx1"/>
            </a:solidFill>
          </a:endParaRPr>
        </a:p>
      </dsp:txBody>
      <dsp:txXfrm>
        <a:off x="63112" y="1679668"/>
        <a:ext cx="6570520" cy="1166626"/>
      </dsp:txXfrm>
    </dsp:sp>
    <dsp:sp modelId="{3B29EE21-B136-4DBB-A842-F7BF151E877F}">
      <dsp:nvSpPr>
        <dsp:cNvPr id="0" name=""/>
        <dsp:cNvSpPr/>
      </dsp:nvSpPr>
      <dsp:spPr>
        <a:xfrm>
          <a:off x="0" y="3096606"/>
          <a:ext cx="6696744" cy="1292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tx1"/>
              </a:solidFill>
            </a:rPr>
            <a:t>O que significa aposentadoria?</a:t>
          </a:r>
          <a:endParaRPr lang="pt-BR" sz="3200" kern="1200" dirty="0">
            <a:solidFill>
              <a:schemeClr val="tx1"/>
            </a:solidFill>
          </a:endParaRPr>
        </a:p>
      </dsp:txBody>
      <dsp:txXfrm>
        <a:off x="63112" y="3159718"/>
        <a:ext cx="6570520" cy="11666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BEC0-3C87-42AC-97A0-D7EFC66FC6FF}">
      <dsp:nvSpPr>
        <dsp:cNvPr id="0" name=""/>
        <dsp:cNvSpPr/>
      </dsp:nvSpPr>
      <dsp:spPr>
        <a:xfrm>
          <a:off x="0" y="66312"/>
          <a:ext cx="5698976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>
              <a:solidFill>
                <a:schemeClr val="tx1"/>
              </a:solidFill>
            </a:rPr>
            <a:t>Grupos e atividades</a:t>
          </a:r>
          <a:endParaRPr lang="pt-BR" sz="3900" kern="1200" dirty="0">
            <a:solidFill>
              <a:schemeClr val="tx1"/>
            </a:solidFill>
          </a:endParaRPr>
        </a:p>
      </dsp:txBody>
      <dsp:txXfrm>
        <a:off x="45663" y="111975"/>
        <a:ext cx="5607650" cy="844089"/>
      </dsp:txXfrm>
    </dsp:sp>
    <dsp:sp modelId="{ACEC44EF-3389-42B7-9BC6-F6383C27D503}">
      <dsp:nvSpPr>
        <dsp:cNvPr id="0" name=""/>
        <dsp:cNvSpPr/>
      </dsp:nvSpPr>
      <dsp:spPr>
        <a:xfrm>
          <a:off x="0" y="1001727"/>
          <a:ext cx="5698976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42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000" kern="1200" dirty="0" smtClean="0">
              <a:solidFill>
                <a:schemeClr val="tx1"/>
              </a:solidFill>
            </a:rPr>
            <a:t>Hospital da Brigada Militar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0" y="1001727"/>
        <a:ext cx="5698976" cy="645840"/>
      </dsp:txXfrm>
    </dsp:sp>
    <dsp:sp modelId="{94F7DAF8-DD0D-4438-B1A1-F4FA51E67E06}">
      <dsp:nvSpPr>
        <dsp:cNvPr id="0" name=""/>
        <dsp:cNvSpPr/>
      </dsp:nvSpPr>
      <dsp:spPr>
        <a:xfrm>
          <a:off x="0" y="1647567"/>
          <a:ext cx="5698976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>
              <a:solidFill>
                <a:schemeClr val="tx1"/>
              </a:solidFill>
            </a:rPr>
            <a:t>SINAPERS</a:t>
          </a:r>
          <a:endParaRPr lang="pt-BR" sz="3900" kern="1200" dirty="0">
            <a:solidFill>
              <a:schemeClr val="tx1"/>
            </a:solidFill>
          </a:endParaRPr>
        </a:p>
      </dsp:txBody>
      <dsp:txXfrm>
        <a:off x="45663" y="1693230"/>
        <a:ext cx="5607650" cy="844089"/>
      </dsp:txXfrm>
    </dsp:sp>
    <dsp:sp modelId="{6076BB14-14EF-4072-9179-A7CEFDCA4840}">
      <dsp:nvSpPr>
        <dsp:cNvPr id="0" name=""/>
        <dsp:cNvSpPr/>
      </dsp:nvSpPr>
      <dsp:spPr>
        <a:xfrm>
          <a:off x="0" y="2582982"/>
          <a:ext cx="5698976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42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000" kern="1200" dirty="0" smtClean="0">
              <a:solidFill>
                <a:schemeClr val="tx1"/>
              </a:solidFill>
            </a:rPr>
            <a:t>Projeto Piloto para servidores públicos estaduais que já deram entrada com o pedido e até um ano após a aposentadoria.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0" y="2582982"/>
        <a:ext cx="5698976" cy="177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C1D56-AFDF-44DC-8FBF-16FF9C1DBA4D}">
      <dsp:nvSpPr>
        <dsp:cNvPr id="0" name=""/>
        <dsp:cNvSpPr/>
      </dsp:nvSpPr>
      <dsp:spPr>
        <a:xfrm>
          <a:off x="0" y="315091"/>
          <a:ext cx="6995120" cy="2142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99" tIns="354076" rIns="5428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smtClean="0"/>
            <a:t>como direito adquirido à pensão, após determinado período de contribuição previdenciária, independentemente da saída do mercado de trabalho.</a:t>
          </a:r>
          <a:endParaRPr lang="pt-BR" sz="2800" kern="1200"/>
        </a:p>
      </dsp:txBody>
      <dsp:txXfrm>
        <a:off x="0" y="315091"/>
        <a:ext cx="6995120" cy="2142000"/>
      </dsp:txXfrm>
    </dsp:sp>
    <dsp:sp modelId="{B41ED38F-2869-414B-8C42-BF4895120DF2}">
      <dsp:nvSpPr>
        <dsp:cNvPr id="0" name=""/>
        <dsp:cNvSpPr/>
      </dsp:nvSpPr>
      <dsp:spPr>
        <a:xfrm>
          <a:off x="349756" y="64171"/>
          <a:ext cx="489658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79" tIns="0" rIns="18507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Aposentadoria legal</a:t>
          </a:r>
          <a:endParaRPr lang="pt-BR" sz="2800" kern="1200" dirty="0"/>
        </a:p>
      </dsp:txBody>
      <dsp:txXfrm>
        <a:off x="374254" y="88669"/>
        <a:ext cx="4847588" cy="452844"/>
      </dsp:txXfrm>
    </dsp:sp>
    <dsp:sp modelId="{DACFF034-EFBF-4D25-BBB7-1D116A49C250}">
      <dsp:nvSpPr>
        <dsp:cNvPr id="0" name=""/>
        <dsp:cNvSpPr/>
      </dsp:nvSpPr>
      <dsp:spPr>
        <a:xfrm>
          <a:off x="0" y="2799811"/>
          <a:ext cx="6995120" cy="25168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99" tIns="354076" rIns="5428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o rompimento com determinada carreira laboral e/ou a saída do mundo do trabalho remunerado, geralmente depois de adquirida aquela de base legal. </a:t>
          </a:r>
          <a:endParaRPr lang="pt-BR" sz="2800" kern="1200" dirty="0"/>
        </a:p>
      </dsp:txBody>
      <dsp:txXfrm>
        <a:off x="0" y="2799811"/>
        <a:ext cx="6995120" cy="2516849"/>
      </dsp:txXfrm>
    </dsp:sp>
    <dsp:sp modelId="{AB0E5E04-45D6-48C7-8EF6-9AAC7C55D8FE}">
      <dsp:nvSpPr>
        <dsp:cNvPr id="0" name=""/>
        <dsp:cNvSpPr/>
      </dsp:nvSpPr>
      <dsp:spPr>
        <a:xfrm>
          <a:off x="349756" y="2548891"/>
          <a:ext cx="489658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79" tIns="0" rIns="18507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Aposentadoria concreta</a:t>
          </a:r>
          <a:endParaRPr lang="pt-BR" sz="2800" kern="1200" dirty="0"/>
        </a:p>
      </dsp:txBody>
      <dsp:txXfrm>
        <a:off x="374254" y="2573389"/>
        <a:ext cx="4847588" cy="452844"/>
      </dsp:txXfrm>
    </dsp:sp>
    <dsp:sp modelId="{828731D1-0FE6-40FB-B7B0-87E73578FBEB}">
      <dsp:nvSpPr>
        <dsp:cNvPr id="0" name=""/>
        <dsp:cNvSpPr/>
      </dsp:nvSpPr>
      <dsp:spPr>
        <a:xfrm>
          <a:off x="0" y="5876999"/>
          <a:ext cx="6995120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8A521-63BE-4ACA-8DAD-A2C2E6543006}">
      <dsp:nvSpPr>
        <dsp:cNvPr id="0" name=""/>
        <dsp:cNvSpPr/>
      </dsp:nvSpPr>
      <dsp:spPr>
        <a:xfrm>
          <a:off x="333019" y="5408461"/>
          <a:ext cx="6660385" cy="7194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79" tIns="0" rIns="18507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Ambos os momentos podem ou não coincidir na trajetória laboral.</a:t>
          </a:r>
          <a:endParaRPr lang="pt-BR" sz="2400" b="1" kern="1200" dirty="0"/>
        </a:p>
      </dsp:txBody>
      <dsp:txXfrm>
        <a:off x="368140" y="5443582"/>
        <a:ext cx="6590143" cy="649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3CBA-CB73-4AD8-A086-6AC1E75683B8}">
      <dsp:nvSpPr>
        <dsp:cNvPr id="0" name=""/>
        <dsp:cNvSpPr/>
      </dsp:nvSpPr>
      <dsp:spPr>
        <a:xfrm>
          <a:off x="3597542" y="2233954"/>
          <a:ext cx="1697394" cy="1697394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Aposentado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3846120" y="2482532"/>
        <a:ext cx="1200238" cy="1200238"/>
      </dsp:txXfrm>
    </dsp:sp>
    <dsp:sp modelId="{BDB29905-9281-4A14-A2C3-522536C080A7}">
      <dsp:nvSpPr>
        <dsp:cNvPr id="0" name=""/>
        <dsp:cNvSpPr/>
      </dsp:nvSpPr>
      <dsp:spPr>
        <a:xfrm rot="16200000">
          <a:off x="4189970" y="1960505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4433426" y="1964871"/>
        <a:ext cx="25626" cy="25626"/>
      </dsp:txXfrm>
    </dsp:sp>
    <dsp:sp modelId="{8F17A199-0163-4BA0-8549-498E4BA73B1F}">
      <dsp:nvSpPr>
        <dsp:cNvPr id="0" name=""/>
        <dsp:cNvSpPr/>
      </dsp:nvSpPr>
      <dsp:spPr>
        <a:xfrm>
          <a:off x="3597542" y="24020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Provedor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846120" y="272598"/>
        <a:ext cx="1200238" cy="1200238"/>
      </dsp:txXfrm>
    </dsp:sp>
    <dsp:sp modelId="{3C8C8CFC-BC44-4B0C-9CF9-8BC1F049E576}">
      <dsp:nvSpPr>
        <dsp:cNvPr id="0" name=""/>
        <dsp:cNvSpPr/>
      </dsp:nvSpPr>
      <dsp:spPr>
        <a:xfrm rot="19800000">
          <a:off x="5146899" y="2512989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5390356" y="2517354"/>
        <a:ext cx="25626" cy="25626"/>
      </dsp:txXfrm>
    </dsp:sp>
    <dsp:sp modelId="{35DD4DAE-B62F-4A10-9DC9-1674B5D9C952}">
      <dsp:nvSpPr>
        <dsp:cNvPr id="0" name=""/>
        <dsp:cNvSpPr/>
      </dsp:nvSpPr>
      <dsp:spPr>
        <a:xfrm>
          <a:off x="5511401" y="1128987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Desocupado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759979" y="1377565"/>
        <a:ext cx="1200238" cy="1200238"/>
      </dsp:txXfrm>
    </dsp:sp>
    <dsp:sp modelId="{597F26E9-F65C-4602-B759-3F6070366BCE}">
      <dsp:nvSpPr>
        <dsp:cNvPr id="0" name=""/>
        <dsp:cNvSpPr/>
      </dsp:nvSpPr>
      <dsp:spPr>
        <a:xfrm rot="1800000">
          <a:off x="5146899" y="3617956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5390356" y="3622322"/>
        <a:ext cx="25626" cy="25626"/>
      </dsp:txXfrm>
    </dsp:sp>
    <dsp:sp modelId="{FBE20F24-22A2-4753-8BEA-969AD239D3DD}">
      <dsp:nvSpPr>
        <dsp:cNvPr id="0" name=""/>
        <dsp:cNvSpPr/>
      </dsp:nvSpPr>
      <dsp:spPr>
        <a:xfrm>
          <a:off x="5511401" y="3338921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Feliz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5759979" y="3587499"/>
        <a:ext cx="1200238" cy="1200238"/>
      </dsp:txXfrm>
    </dsp:sp>
    <dsp:sp modelId="{B92F2132-C382-4668-8388-2019D112D0D9}">
      <dsp:nvSpPr>
        <dsp:cNvPr id="0" name=""/>
        <dsp:cNvSpPr/>
      </dsp:nvSpPr>
      <dsp:spPr>
        <a:xfrm rot="5400000">
          <a:off x="4189970" y="4170439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/>
            </a:solidFill>
          </a:endParaRPr>
        </a:p>
      </dsp:txBody>
      <dsp:txXfrm>
        <a:off x="4433426" y="4174805"/>
        <a:ext cx="25626" cy="25626"/>
      </dsp:txXfrm>
    </dsp:sp>
    <dsp:sp modelId="{54B61F2F-578B-4483-8673-1E0D3EE55D3C}">
      <dsp:nvSpPr>
        <dsp:cNvPr id="0" name=""/>
        <dsp:cNvSpPr/>
      </dsp:nvSpPr>
      <dsp:spPr>
        <a:xfrm>
          <a:off x="3597542" y="4443888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Inútil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846120" y="4692466"/>
        <a:ext cx="1200238" cy="1200238"/>
      </dsp:txXfrm>
    </dsp:sp>
    <dsp:sp modelId="{3B5ABE85-29ED-4DC8-AD56-8213149F4C41}">
      <dsp:nvSpPr>
        <dsp:cNvPr id="0" name=""/>
        <dsp:cNvSpPr/>
      </dsp:nvSpPr>
      <dsp:spPr>
        <a:xfrm rot="9000000">
          <a:off x="3233040" y="3617956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>
            <a:solidFill>
              <a:schemeClr val="tx1"/>
            </a:solidFill>
          </a:endParaRPr>
        </a:p>
      </dsp:txBody>
      <dsp:txXfrm rot="10800000">
        <a:off x="3476496" y="3622322"/>
        <a:ext cx="25626" cy="25626"/>
      </dsp:txXfrm>
    </dsp:sp>
    <dsp:sp modelId="{54754018-B90E-4C58-BCD3-4BAA5DD63205}">
      <dsp:nvSpPr>
        <dsp:cNvPr id="0" name=""/>
        <dsp:cNvSpPr/>
      </dsp:nvSpPr>
      <dsp:spPr>
        <a:xfrm>
          <a:off x="1683683" y="3338921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Sábio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1932261" y="3587499"/>
        <a:ext cx="1200238" cy="1200238"/>
      </dsp:txXfrm>
    </dsp:sp>
    <dsp:sp modelId="{C6C52210-DC70-4BA6-8468-196176EE94A1}">
      <dsp:nvSpPr>
        <dsp:cNvPr id="0" name=""/>
        <dsp:cNvSpPr/>
      </dsp:nvSpPr>
      <dsp:spPr>
        <a:xfrm rot="12600000">
          <a:off x="3233040" y="2512989"/>
          <a:ext cx="51253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12539" y="1717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>
            <a:solidFill>
              <a:schemeClr val="tx1"/>
            </a:solidFill>
          </a:endParaRPr>
        </a:p>
      </dsp:txBody>
      <dsp:txXfrm rot="10800000">
        <a:off x="3476496" y="2517354"/>
        <a:ext cx="25626" cy="25626"/>
      </dsp:txXfrm>
    </dsp:sp>
    <dsp:sp modelId="{785F095C-E679-4D24-BC0E-A8AB0F020F19}">
      <dsp:nvSpPr>
        <dsp:cNvPr id="0" name=""/>
        <dsp:cNvSpPr/>
      </dsp:nvSpPr>
      <dsp:spPr>
        <a:xfrm>
          <a:off x="1683683" y="1128987"/>
          <a:ext cx="1697394" cy="169739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Esquecido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932261" y="1377565"/>
        <a:ext cx="1200238" cy="1200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290F9-5F64-4A77-9C39-2ABAB5EDB858}">
      <dsp:nvSpPr>
        <dsp:cNvPr id="0" name=""/>
        <dsp:cNvSpPr/>
      </dsp:nvSpPr>
      <dsp:spPr>
        <a:xfrm>
          <a:off x="0" y="68571"/>
          <a:ext cx="5842991" cy="438882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Na medida em que a população envelhece, seu ciclo produtivo vai se encerrando, de modo que a aposentadoria ou a transição de carreira passam a ser temas inevitáveis de reflexão individual e coletiva. </a:t>
          </a:r>
          <a:endParaRPr lang="pt-BR" sz="3200" kern="1200" dirty="0"/>
        </a:p>
      </dsp:txBody>
      <dsp:txXfrm>
        <a:off x="214245" y="282816"/>
        <a:ext cx="5414501" cy="3960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5758408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8326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8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10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46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3" y="4406900"/>
            <a:ext cx="586692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27784" y="2906713"/>
            <a:ext cx="5866928" cy="1314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8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05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40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3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7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6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8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6992"/>
          <a:stretch/>
        </p:blipFill>
        <p:spPr>
          <a:xfrm>
            <a:off x="8136" y="1544836"/>
            <a:ext cx="2907680" cy="5201127"/>
          </a:xfrm>
          <a:prstGeom prst="rect">
            <a:avLst/>
          </a:prstGeom>
        </p:spPr>
      </p:pic>
      <p:sp>
        <p:nvSpPr>
          <p:cNvPr id="7" name="Fluxograma: Documento 6"/>
          <p:cNvSpPr/>
          <p:nvPr userDrawn="1"/>
        </p:nvSpPr>
        <p:spPr>
          <a:xfrm>
            <a:off x="0" y="0"/>
            <a:ext cx="9144000" cy="1556792"/>
          </a:xfrm>
          <a:prstGeom prst="flowChartDocumen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1958-65AD-468F-AECD-348E44D7AEE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1567-DCA9-483E-B162-F6DA0C0F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8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clos@senescentis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5816" y="2204864"/>
            <a:ext cx="5758408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Aposentadoria na contemporaneidade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3808" y="4581128"/>
            <a:ext cx="5832648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dirty="0" smtClean="0"/>
              <a:t>Dra. Michelle </a:t>
            </a:r>
            <a:r>
              <a:rPr lang="pt-BR" dirty="0" err="1" smtClean="0"/>
              <a:t>Clos</a:t>
            </a:r>
            <a:endParaRPr lang="pt-BR" dirty="0" smtClean="0"/>
          </a:p>
          <a:p>
            <a:pPr algn="r"/>
            <a:r>
              <a:rPr lang="pt-BR" sz="2600" dirty="0" smtClean="0"/>
              <a:t>Assistente Social</a:t>
            </a:r>
          </a:p>
          <a:p>
            <a:pPr algn="r"/>
            <a:r>
              <a:rPr lang="pt-BR" sz="2600" dirty="0" smtClean="0"/>
              <a:t>Docente ULBRA/Canoas</a:t>
            </a:r>
          </a:p>
          <a:p>
            <a:pPr algn="r"/>
            <a:r>
              <a:rPr lang="pt-BR" sz="2600" dirty="0" smtClean="0"/>
              <a:t>www.senescentis.com.br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539552" y="404664"/>
            <a:ext cx="4918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Simpósio </a:t>
            </a:r>
            <a:r>
              <a:rPr lang="pt-BR" sz="2800" b="1" dirty="0">
                <a:solidFill>
                  <a:schemeClr val="bg1"/>
                </a:solidFill>
              </a:rPr>
              <a:t>de Previdência </a:t>
            </a:r>
            <a:r>
              <a:rPr lang="pt-BR" sz="2800" b="1" dirty="0" smtClean="0">
                <a:solidFill>
                  <a:schemeClr val="bg1"/>
                </a:solidFill>
              </a:rPr>
              <a:t>- </a:t>
            </a:r>
            <a:r>
              <a:rPr lang="pt-BR" sz="2800" b="1" dirty="0" smtClean="0">
                <a:solidFill>
                  <a:schemeClr val="bg1"/>
                </a:solidFill>
              </a:rPr>
              <a:t>IPERS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3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Realidade local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36417"/>
              </p:ext>
            </p:extLst>
          </p:nvPr>
        </p:nvGraphicFramePr>
        <p:xfrm>
          <a:off x="2627784" y="1600200"/>
          <a:ext cx="60590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85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Falar em aposentadoria...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916832"/>
            <a:ext cx="6995120" cy="4209331"/>
          </a:xfrm>
        </p:spPr>
        <p:txBody>
          <a:bodyPr/>
          <a:lstStyle/>
          <a:p>
            <a:pPr algn="r"/>
            <a:r>
              <a:rPr lang="pt-BR" dirty="0" smtClean="0"/>
              <a:t>Significa falar sobre o trabalhador, o trabalho e as mudanças nas dinâmicas sociais e familiares.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4707771" cy="3059118"/>
          </a:xfrm>
          <a:prstGeom prst="wedgeEllipseCallout">
            <a:avLst>
              <a:gd name="adj1" fmla="val -35382"/>
              <a:gd name="adj2" fmla="val 53895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50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está mudando?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24741"/>
              </p:ext>
            </p:extLst>
          </p:nvPr>
        </p:nvGraphicFramePr>
        <p:xfrm>
          <a:off x="2699792" y="1772816"/>
          <a:ext cx="59870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6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implica aposentar-se?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71885"/>
              </p:ext>
            </p:extLst>
          </p:nvPr>
        </p:nvGraphicFramePr>
        <p:xfrm>
          <a:off x="1979712" y="1772816"/>
          <a:ext cx="69951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25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envolve pensar aposentadoria de servidores públicos?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65564"/>
              </p:ext>
            </p:extLst>
          </p:nvPr>
        </p:nvGraphicFramePr>
        <p:xfrm>
          <a:off x="1691680" y="1600200"/>
          <a:ext cx="69951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59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para aposentadoria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60038"/>
              </p:ext>
            </p:extLst>
          </p:nvPr>
        </p:nvGraphicFramePr>
        <p:xfrm>
          <a:off x="2555776" y="1600200"/>
          <a:ext cx="6131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53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o Estado oferece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14362"/>
              </p:ext>
            </p:extLst>
          </p:nvPr>
        </p:nvGraphicFramePr>
        <p:xfrm>
          <a:off x="2987824" y="1700808"/>
          <a:ext cx="5698976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01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Sobre Programas de Preparação para Aposentadoria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1855365"/>
            <a:ext cx="5987008" cy="4525963"/>
          </a:xfrm>
        </p:spPr>
        <p:txBody>
          <a:bodyPr/>
          <a:lstStyle/>
          <a:p>
            <a:r>
              <a:rPr lang="pt-BR" dirty="0" smtClean="0"/>
              <a:t>PPA são recomendados pelo Estatuto do Idoso.</a:t>
            </a:r>
          </a:p>
          <a:p>
            <a:r>
              <a:rPr lang="pt-BR" dirty="0" smtClean="0"/>
              <a:t>Mais que aposentar-se, é preciso descobrir o que fazer com este tempo “livre”.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20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31069"/>
          <a:stretch/>
        </p:blipFill>
        <p:spPr>
          <a:xfrm>
            <a:off x="5436096" y="764704"/>
            <a:ext cx="2473090" cy="4105911"/>
          </a:xfrm>
          <a:prstGeom prst="round2DiagRect">
            <a:avLst>
              <a:gd name="adj1" fmla="val 44678"/>
              <a:gd name="adj2" fmla="val 0"/>
            </a:avLst>
          </a:prstGeom>
        </p:spPr>
      </p:pic>
      <p:sp>
        <p:nvSpPr>
          <p:cNvPr id="2" name="Retângulo 1"/>
          <p:cNvSpPr/>
          <p:nvPr/>
        </p:nvSpPr>
        <p:spPr>
          <a:xfrm>
            <a:off x="2699792" y="522920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 desafio de aposentar-se no mundo contemporâneo. </a:t>
            </a:r>
            <a:r>
              <a:rPr lang="pt-BR" dirty="0" smtClean="0"/>
              <a:t>Disponível em: http</a:t>
            </a:r>
            <a:r>
              <a:rPr lang="pt-BR" dirty="0"/>
              <a:t>://www.seer.ufrgs.br/index.php/educacaoerealidade/article/view/45774/32228</a:t>
            </a:r>
          </a:p>
        </p:txBody>
      </p:sp>
    </p:spTree>
    <p:extLst>
      <p:ext uri="{BB962C8B-B14F-4D97-AF65-F5344CB8AC3E}">
        <p14:creationId xmlns:p14="http://schemas.microsoft.com/office/powerpoint/2010/main" val="140483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1376" y="1351309"/>
            <a:ext cx="6995120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pt-BR" sz="3600" dirty="0" smtClean="0"/>
          </a:p>
          <a:p>
            <a:pPr marL="0" indent="0" algn="r">
              <a:buNone/>
            </a:pPr>
            <a:endParaRPr lang="pt-BR" sz="3600" dirty="0"/>
          </a:p>
          <a:p>
            <a:pPr marL="0" indent="0" algn="r">
              <a:buNone/>
            </a:pPr>
            <a:r>
              <a:rPr lang="pt-BR" sz="3600" dirty="0" smtClean="0"/>
              <a:t>Obrigada!</a:t>
            </a:r>
          </a:p>
          <a:p>
            <a:pPr marL="0" indent="0" algn="r">
              <a:buNone/>
            </a:pPr>
            <a:endParaRPr lang="pt-BR" sz="3600" dirty="0" smtClean="0"/>
          </a:p>
          <a:p>
            <a:pPr marL="0" indent="0" algn="r">
              <a:buNone/>
            </a:pPr>
            <a:r>
              <a:rPr lang="pt-BR" sz="3600" dirty="0" smtClean="0">
                <a:hlinkClick r:id="rId2"/>
              </a:rPr>
              <a:t>michelleclos@senescentis.com.br</a:t>
            </a:r>
            <a:endParaRPr lang="pt-BR" sz="3600" dirty="0" smtClean="0"/>
          </a:p>
          <a:p>
            <a:pPr marL="0" indent="0" algn="r">
              <a:buNone/>
            </a:pPr>
            <a:endParaRPr lang="pt-BR" sz="3600" dirty="0" smtClean="0"/>
          </a:p>
          <a:p>
            <a:pPr marL="0" indent="0" algn="r">
              <a:buNone/>
            </a:pPr>
            <a:r>
              <a:rPr lang="pt-BR" sz="3600" dirty="0" smtClean="0"/>
              <a:t>www.senescentis.com.br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7680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ficar velho e se aposentar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253606"/>
              </p:ext>
            </p:extLst>
          </p:nvPr>
        </p:nvGraphicFramePr>
        <p:xfrm>
          <a:off x="2195736" y="1916832"/>
          <a:ext cx="6696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98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2060848"/>
            <a:ext cx="5987008" cy="4065315"/>
          </a:xfrm>
        </p:spPr>
        <p:txBody>
          <a:bodyPr/>
          <a:lstStyle/>
          <a:p>
            <a:r>
              <a:rPr lang="pt-BR" dirty="0" smtClean="0"/>
              <a:t>A aposentadoria é vivida de modo diferente para cada sujeito, pois sua percepção depende da trajetória pessoa e profissional.</a:t>
            </a:r>
          </a:p>
          <a:p>
            <a:r>
              <a:rPr lang="pt-BR" dirty="0" smtClean="0"/>
              <a:t>Do quanto me sinto reconhecido (ou não) no espaço de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29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938221"/>
              </p:ext>
            </p:extLst>
          </p:nvPr>
        </p:nvGraphicFramePr>
        <p:xfrm>
          <a:off x="1979712" y="188640"/>
          <a:ext cx="6995120" cy="636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08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2708920"/>
            <a:ext cx="5987008" cy="30572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4400" b="1" dirty="0" smtClean="0"/>
              <a:t>O que vou fazer quando me aposentar?</a:t>
            </a:r>
          </a:p>
          <a:p>
            <a:pPr marL="0" indent="0" algn="r">
              <a:buNone/>
            </a:pP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4501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sonho da aposentadoria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3258066" cy="2160240"/>
          </a:xfrm>
          <a:prstGeom prst="round2DiagRect">
            <a:avLst>
              <a:gd name="adj1" fmla="val 35220"/>
              <a:gd name="adj2" fmla="val 0"/>
            </a:avLst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90" y="1709015"/>
            <a:ext cx="3459984" cy="2232248"/>
          </a:xfrm>
          <a:prstGeom prst="round2DiagRect">
            <a:avLst>
              <a:gd name="adj1" fmla="val 39631"/>
              <a:gd name="adj2" fmla="val 0"/>
            </a:avLst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28" y="4194769"/>
            <a:ext cx="3065276" cy="1970535"/>
          </a:xfrm>
          <a:prstGeom prst="round2DiagRect">
            <a:avLst>
              <a:gd name="adj1" fmla="val 34244"/>
              <a:gd name="adj2" fmla="val 0"/>
            </a:avLst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3368"/>
            <a:ext cx="2607693" cy="2088232"/>
          </a:xfrm>
          <a:prstGeom prst="round2DiagRect">
            <a:avLst>
              <a:gd name="adj1" fmla="val 35907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857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No dia a dia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31408"/>
              </p:ext>
            </p:extLst>
          </p:nvPr>
        </p:nvGraphicFramePr>
        <p:xfrm>
          <a:off x="1368152" y="548680"/>
          <a:ext cx="889248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83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pensarmos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375013"/>
              </p:ext>
            </p:extLst>
          </p:nvPr>
        </p:nvGraphicFramePr>
        <p:xfrm>
          <a:off x="2771800" y="1844824"/>
          <a:ext cx="5842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35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Expectativas!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17786"/>
              </p:ext>
            </p:extLst>
          </p:nvPr>
        </p:nvGraphicFramePr>
        <p:xfrm>
          <a:off x="2771800" y="1772816"/>
          <a:ext cx="6131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752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448</Words>
  <Application>Microsoft Office PowerPoint</Application>
  <PresentationFormat>Apresentação na tela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Aposentadoria na contemporaneidade</vt:lpstr>
      <vt:lpstr>Sobre ficar velho e se aposentar</vt:lpstr>
      <vt:lpstr>Apresentação do PowerPoint</vt:lpstr>
      <vt:lpstr>Apresentação do PowerPoint</vt:lpstr>
      <vt:lpstr>Sobre planejamento</vt:lpstr>
      <vt:lpstr>O sonho da aposentadoria</vt:lpstr>
      <vt:lpstr>No dia a dia</vt:lpstr>
      <vt:lpstr>Para pensarmos</vt:lpstr>
      <vt:lpstr>Expectativas!</vt:lpstr>
      <vt:lpstr>Realidade local</vt:lpstr>
      <vt:lpstr>Falar em aposentadoria...</vt:lpstr>
      <vt:lpstr>O que está mudando?</vt:lpstr>
      <vt:lpstr>O que implica aposentar-se?</vt:lpstr>
      <vt:lpstr>O que envolve pensar aposentadoria de servidores públicos?</vt:lpstr>
      <vt:lpstr>Preparação para aposentadoria</vt:lpstr>
      <vt:lpstr>O que o Estado oferece</vt:lpstr>
      <vt:lpstr>Sobre Programas de Preparação para Aposentadoria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Michelle</dc:creator>
  <cp:lastModifiedBy>Michelle</cp:lastModifiedBy>
  <cp:revision>15</cp:revision>
  <dcterms:created xsi:type="dcterms:W3CDTF">2016-08-25T20:50:49Z</dcterms:created>
  <dcterms:modified xsi:type="dcterms:W3CDTF">2016-08-26T11:00:47Z</dcterms:modified>
</cp:coreProperties>
</file>